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43891200" cy="32918400"/>
  <p:notesSz cx="150749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4716" userDrawn="1">
          <p15:clr>
            <a:srgbClr val="A4A3A4"/>
          </p15:clr>
        </p15:guide>
        <p15:guide id="2" pos="62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2" d="100"/>
          <a:sy n="22" d="100"/>
        </p:scale>
        <p:origin x="1692" y="30"/>
      </p:cViewPr>
      <p:guideLst>
        <p:guide orient="horz" pos="4716"/>
        <p:guide pos="628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 Becuwe" userId="036c3f2e-b81e-4b92-8203-646e4812eed2" providerId="ADAL" clId="{3693D55E-3F3A-4294-BD83-B846754EB522}"/>
    <pc:docChg chg="undo custSel modSld">
      <pc:chgData name="Michel Becuwe" userId="036c3f2e-b81e-4b92-8203-646e4812eed2" providerId="ADAL" clId="{3693D55E-3F3A-4294-BD83-B846754EB522}" dt="2023-02-16T18:03:13.428" v="43" actId="1038"/>
      <pc:docMkLst>
        <pc:docMk/>
      </pc:docMkLst>
      <pc:sldChg chg="modSp mod">
        <pc:chgData name="Michel Becuwe" userId="036c3f2e-b81e-4b92-8203-646e4812eed2" providerId="ADAL" clId="{3693D55E-3F3A-4294-BD83-B846754EB522}" dt="2023-02-16T18:03:13.428" v="43" actId="1038"/>
        <pc:sldMkLst>
          <pc:docMk/>
          <pc:sldMk cId="0" sldId="256"/>
        </pc:sldMkLst>
        <pc:spChg chg="mod">
          <ac:chgData name="Michel Becuwe" userId="036c3f2e-b81e-4b92-8203-646e4812eed2" providerId="ADAL" clId="{3693D55E-3F3A-4294-BD83-B846754EB522}" dt="2023-02-16T18:02:50.020" v="29" actId="1036"/>
          <ac:spMkLst>
            <pc:docMk/>
            <pc:sldMk cId="0" sldId="256"/>
            <ac:spMk id="6" creationId="{00000000-0000-0000-0000-000000000000}"/>
          </ac:spMkLst>
        </pc:spChg>
        <pc:spChg chg="mod">
          <ac:chgData name="Michel Becuwe" userId="036c3f2e-b81e-4b92-8203-646e4812eed2" providerId="ADAL" clId="{3693D55E-3F3A-4294-BD83-B846754EB522}" dt="2023-02-16T18:02:50.020" v="29" actId="1036"/>
          <ac:spMkLst>
            <pc:docMk/>
            <pc:sldMk cId="0" sldId="256"/>
            <ac:spMk id="7" creationId="{00000000-0000-0000-0000-000000000000}"/>
          </ac:spMkLst>
        </pc:spChg>
        <pc:spChg chg="mod">
          <ac:chgData name="Michel Becuwe" userId="036c3f2e-b81e-4b92-8203-646e4812eed2" providerId="ADAL" clId="{3693D55E-3F3A-4294-BD83-B846754EB522}" dt="2023-02-16T18:02:58.942" v="31" actId="1037"/>
          <ac:spMkLst>
            <pc:docMk/>
            <pc:sldMk cId="0" sldId="256"/>
            <ac:spMk id="70" creationId="{00000000-0000-0000-0000-000000000000}"/>
          </ac:spMkLst>
        </pc:spChg>
        <pc:spChg chg="mod">
          <ac:chgData name="Michel Becuwe" userId="036c3f2e-b81e-4b92-8203-646e4812eed2" providerId="ADAL" clId="{3693D55E-3F3A-4294-BD83-B846754EB522}" dt="2023-02-16T17:56:34.431" v="1" actId="1036"/>
          <ac:spMkLst>
            <pc:docMk/>
            <pc:sldMk cId="0" sldId="256"/>
            <ac:spMk id="80" creationId="{00000000-0000-0000-0000-000000000000}"/>
          </ac:spMkLst>
        </pc:spChg>
        <pc:spChg chg="mod">
          <ac:chgData name="Michel Becuwe" userId="036c3f2e-b81e-4b92-8203-646e4812eed2" providerId="ADAL" clId="{3693D55E-3F3A-4294-BD83-B846754EB522}" dt="2023-02-16T18:03:08.516" v="39" actId="1038"/>
          <ac:spMkLst>
            <pc:docMk/>
            <pc:sldMk cId="0" sldId="256"/>
            <ac:spMk id="121" creationId="{00000000-0000-0000-0000-000000000000}"/>
          </ac:spMkLst>
        </pc:spChg>
        <pc:spChg chg="mod">
          <ac:chgData name="Michel Becuwe" userId="036c3f2e-b81e-4b92-8203-646e4812eed2" providerId="ADAL" clId="{3693D55E-3F3A-4294-BD83-B846754EB522}" dt="2023-02-16T18:03:13.428" v="43" actId="1038"/>
          <ac:spMkLst>
            <pc:docMk/>
            <pc:sldMk cId="0" sldId="256"/>
            <ac:spMk id="126" creationId="{00000000-0000-0000-0000-000000000000}"/>
          </ac:spMkLst>
        </pc:spChg>
        <pc:spChg chg="mod">
          <ac:chgData name="Michel Becuwe" userId="036c3f2e-b81e-4b92-8203-646e4812eed2" providerId="ADAL" clId="{3693D55E-3F3A-4294-BD83-B846754EB522}" dt="2023-02-16T18:03:02.411" v="35" actId="1037"/>
          <ac:spMkLst>
            <pc:docMk/>
            <pc:sldMk cId="0" sldId="256"/>
            <ac:spMk id="158" creationId="{6017CEF2-83EE-6993-C054-CB88C6E5F33D}"/>
          </ac:spMkLst>
        </pc:spChg>
        <pc:picChg chg="mod">
          <ac:chgData name="Michel Becuwe" userId="036c3f2e-b81e-4b92-8203-646e4812eed2" providerId="ADAL" clId="{3693D55E-3F3A-4294-BD83-B846754EB522}" dt="2023-02-16T17:56:42.938" v="19" actId="1038"/>
          <ac:picMkLst>
            <pc:docMk/>
            <pc:sldMk cId="0" sldId="256"/>
            <ac:picMk id="157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293227" y="10204705"/>
            <a:ext cx="373232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586454" y="18434305"/>
            <a:ext cx="3073678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195483" y="7571233"/>
            <a:ext cx="1910071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2613488" y="7571233"/>
            <a:ext cx="1910071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95484" y="1316737"/>
            <a:ext cx="395187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195484" y="7571233"/>
            <a:ext cx="395187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4929295" y="30614115"/>
            <a:ext cx="140511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195484" y="30614115"/>
            <a:ext cx="1009922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1614977" y="30614115"/>
            <a:ext cx="1009922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330845">
        <a:defRPr>
          <a:latin typeface="+mn-lt"/>
          <a:ea typeface="+mn-ea"/>
          <a:cs typeface="+mn-cs"/>
        </a:defRPr>
      </a:lvl2pPr>
      <a:lvl3pPr marL="2661691">
        <a:defRPr>
          <a:latin typeface="+mn-lt"/>
          <a:ea typeface="+mn-ea"/>
          <a:cs typeface="+mn-cs"/>
        </a:defRPr>
      </a:lvl3pPr>
      <a:lvl4pPr marL="3992536">
        <a:defRPr>
          <a:latin typeface="+mn-lt"/>
          <a:ea typeface="+mn-ea"/>
          <a:cs typeface="+mn-cs"/>
        </a:defRPr>
      </a:lvl4pPr>
      <a:lvl5pPr marL="5323382">
        <a:defRPr>
          <a:latin typeface="+mn-lt"/>
          <a:ea typeface="+mn-ea"/>
          <a:cs typeface="+mn-cs"/>
        </a:defRPr>
      </a:lvl5pPr>
      <a:lvl6pPr marL="6654227">
        <a:defRPr>
          <a:latin typeface="+mn-lt"/>
          <a:ea typeface="+mn-ea"/>
          <a:cs typeface="+mn-cs"/>
        </a:defRPr>
      </a:lvl6pPr>
      <a:lvl7pPr marL="7985072">
        <a:defRPr>
          <a:latin typeface="+mn-lt"/>
          <a:ea typeface="+mn-ea"/>
          <a:cs typeface="+mn-cs"/>
        </a:defRPr>
      </a:lvl7pPr>
      <a:lvl8pPr marL="9315918">
        <a:defRPr>
          <a:latin typeface="+mn-lt"/>
          <a:ea typeface="+mn-ea"/>
          <a:cs typeface="+mn-cs"/>
        </a:defRPr>
      </a:lvl8pPr>
      <a:lvl9pPr marL="1064676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330845">
        <a:defRPr>
          <a:latin typeface="+mn-lt"/>
          <a:ea typeface="+mn-ea"/>
          <a:cs typeface="+mn-cs"/>
        </a:defRPr>
      </a:lvl2pPr>
      <a:lvl3pPr marL="2661691">
        <a:defRPr>
          <a:latin typeface="+mn-lt"/>
          <a:ea typeface="+mn-ea"/>
          <a:cs typeface="+mn-cs"/>
        </a:defRPr>
      </a:lvl3pPr>
      <a:lvl4pPr marL="3992536">
        <a:defRPr>
          <a:latin typeface="+mn-lt"/>
          <a:ea typeface="+mn-ea"/>
          <a:cs typeface="+mn-cs"/>
        </a:defRPr>
      </a:lvl4pPr>
      <a:lvl5pPr marL="5323382">
        <a:defRPr>
          <a:latin typeface="+mn-lt"/>
          <a:ea typeface="+mn-ea"/>
          <a:cs typeface="+mn-cs"/>
        </a:defRPr>
      </a:lvl5pPr>
      <a:lvl6pPr marL="6654227">
        <a:defRPr>
          <a:latin typeface="+mn-lt"/>
          <a:ea typeface="+mn-ea"/>
          <a:cs typeface="+mn-cs"/>
        </a:defRPr>
      </a:lvl6pPr>
      <a:lvl7pPr marL="7985072">
        <a:defRPr>
          <a:latin typeface="+mn-lt"/>
          <a:ea typeface="+mn-ea"/>
          <a:cs typeface="+mn-cs"/>
        </a:defRPr>
      </a:lvl7pPr>
      <a:lvl8pPr marL="9315918">
        <a:defRPr>
          <a:latin typeface="+mn-lt"/>
          <a:ea typeface="+mn-ea"/>
          <a:cs typeface="+mn-cs"/>
        </a:defRPr>
      </a:lvl8pPr>
      <a:lvl9pPr marL="1064676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76199"/>
            <a:ext cx="43891200" cy="5262156"/>
            <a:chOff x="0" y="0"/>
            <a:chExt cx="15078075" cy="25279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5078075" cy="2408555"/>
            </a:xfrm>
            <a:custGeom>
              <a:avLst/>
              <a:gdLst/>
              <a:ahLst/>
              <a:cxnLst/>
              <a:rect l="l" t="t" r="r" b="b"/>
              <a:pathLst>
                <a:path w="15078075" h="2408555">
                  <a:moveTo>
                    <a:pt x="0" y="2408303"/>
                  </a:moveTo>
                  <a:lnTo>
                    <a:pt x="15078075" y="2408303"/>
                  </a:lnTo>
                  <a:lnTo>
                    <a:pt x="15078075" y="0"/>
                  </a:lnTo>
                  <a:lnTo>
                    <a:pt x="0" y="0"/>
                  </a:lnTo>
                  <a:lnTo>
                    <a:pt x="0" y="2408303"/>
                  </a:lnTo>
                  <a:close/>
                </a:path>
              </a:pathLst>
            </a:custGeom>
            <a:solidFill>
              <a:srgbClr val="E217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408303"/>
              <a:ext cx="15078075" cy="119380"/>
            </a:xfrm>
            <a:custGeom>
              <a:avLst/>
              <a:gdLst/>
              <a:ahLst/>
              <a:cxnLst/>
              <a:rect l="l" t="t" r="r" b="b"/>
              <a:pathLst>
                <a:path w="15078075" h="119380">
                  <a:moveTo>
                    <a:pt x="15078075" y="0"/>
                  </a:moveTo>
                  <a:lnTo>
                    <a:pt x="0" y="0"/>
                  </a:lnTo>
                  <a:lnTo>
                    <a:pt x="0" y="119368"/>
                  </a:lnTo>
                  <a:lnTo>
                    <a:pt x="15078075" y="119368"/>
                  </a:lnTo>
                  <a:lnTo>
                    <a:pt x="15078075" y="0"/>
                  </a:lnTo>
                  <a:close/>
                </a:path>
              </a:pathLst>
            </a:custGeom>
            <a:solidFill>
              <a:srgbClr val="D9D7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-1752600" y="51860979"/>
            <a:ext cx="43891200" cy="3345676"/>
          </a:xfrm>
          <a:custGeom>
            <a:avLst/>
            <a:gdLst/>
            <a:ahLst/>
            <a:cxnLst/>
            <a:rect l="l" t="t" r="r" b="b"/>
            <a:pathLst>
              <a:path w="15078075" h="1149350">
                <a:moveTo>
                  <a:pt x="15078075" y="0"/>
                </a:moveTo>
                <a:lnTo>
                  <a:pt x="0" y="0"/>
                </a:lnTo>
                <a:lnTo>
                  <a:pt x="0" y="1149005"/>
                </a:lnTo>
                <a:lnTo>
                  <a:pt x="15078075" y="1149005"/>
                </a:lnTo>
                <a:lnTo>
                  <a:pt x="15078075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810999" y="5412404"/>
            <a:ext cx="87765" cy="27201196"/>
          </a:xfrm>
          <a:custGeom>
            <a:avLst/>
            <a:gdLst/>
            <a:ahLst/>
            <a:cxnLst/>
            <a:rect l="l" t="t" r="r" b="b"/>
            <a:pathLst>
              <a:path h="15688944">
                <a:moveTo>
                  <a:pt x="0" y="0"/>
                </a:moveTo>
                <a:lnTo>
                  <a:pt x="0" y="15688702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 flipH="1">
            <a:off x="24381073" y="5416904"/>
            <a:ext cx="93831" cy="27108802"/>
          </a:xfrm>
          <a:custGeom>
            <a:avLst/>
            <a:gdLst/>
            <a:ahLst/>
            <a:cxnLst/>
            <a:rect l="l" t="t" r="r" b="b"/>
            <a:pathLst>
              <a:path h="15689580">
                <a:moveTo>
                  <a:pt x="0" y="0"/>
                </a:moveTo>
                <a:lnTo>
                  <a:pt x="0" y="15689575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951365" y="31350150"/>
            <a:ext cx="52126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948061" y="31350150"/>
            <a:ext cx="129391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551567" y="31350150"/>
            <a:ext cx="129391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155073" y="31350150"/>
            <a:ext cx="1040672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7406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670945" y="31350150"/>
            <a:ext cx="131239" cy="0"/>
          </a:xfrm>
          <a:custGeom>
            <a:avLst/>
            <a:gdLst/>
            <a:ahLst/>
            <a:cxnLst/>
            <a:rect l="l" t="t" r="r" b="b"/>
            <a:pathLst>
              <a:path w="45084">
                <a:moveTo>
                  <a:pt x="0" y="0"/>
                </a:moveTo>
                <a:lnTo>
                  <a:pt x="44675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7276479" y="31350150"/>
            <a:ext cx="129391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7879983" y="31350150"/>
            <a:ext cx="1040672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7406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9395856" y="31350150"/>
            <a:ext cx="129391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9999360" y="31350150"/>
            <a:ext cx="131239" cy="0"/>
          </a:xfrm>
          <a:custGeom>
            <a:avLst/>
            <a:gdLst/>
            <a:ahLst/>
            <a:cxnLst/>
            <a:rect l="l" t="t" r="r" b="b"/>
            <a:pathLst>
              <a:path w="45084">
                <a:moveTo>
                  <a:pt x="0" y="0"/>
                </a:moveTo>
                <a:lnTo>
                  <a:pt x="44675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0604895" y="31350150"/>
            <a:ext cx="1040672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7406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2120767" y="31350150"/>
            <a:ext cx="129391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2724269" y="31350150"/>
            <a:ext cx="129391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3327775" y="31350150"/>
            <a:ext cx="52126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2951365" y="30527193"/>
            <a:ext cx="52126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948061" y="30527193"/>
            <a:ext cx="129391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4551567" y="30521095"/>
            <a:ext cx="1645111" cy="14788"/>
          </a:xfrm>
          <a:custGeom>
            <a:avLst/>
            <a:gdLst/>
            <a:ahLst/>
            <a:cxnLst/>
            <a:rect l="l" t="t" r="r" b="b"/>
            <a:pathLst>
              <a:path w="565150" h="5080">
                <a:moveTo>
                  <a:pt x="0" y="4537"/>
                </a:moveTo>
                <a:lnTo>
                  <a:pt x="564729" y="4537"/>
                </a:lnTo>
              </a:path>
              <a:path w="565150" h="5080">
                <a:moveTo>
                  <a:pt x="0" y="0"/>
                </a:moveTo>
                <a:lnTo>
                  <a:pt x="564729" y="0"/>
                </a:lnTo>
              </a:path>
            </a:pathLst>
          </a:custGeom>
          <a:ln w="4187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670945" y="30527193"/>
            <a:ext cx="131239" cy="0"/>
          </a:xfrm>
          <a:custGeom>
            <a:avLst/>
            <a:gdLst/>
            <a:ahLst/>
            <a:cxnLst/>
            <a:rect l="l" t="t" r="r" b="b"/>
            <a:pathLst>
              <a:path w="45084">
                <a:moveTo>
                  <a:pt x="0" y="0"/>
                </a:moveTo>
                <a:lnTo>
                  <a:pt x="44675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276479" y="30521095"/>
            <a:ext cx="1645111" cy="14788"/>
          </a:xfrm>
          <a:custGeom>
            <a:avLst/>
            <a:gdLst/>
            <a:ahLst/>
            <a:cxnLst/>
            <a:rect l="l" t="t" r="r" b="b"/>
            <a:pathLst>
              <a:path w="565150" h="5080">
                <a:moveTo>
                  <a:pt x="0" y="4537"/>
                </a:moveTo>
                <a:lnTo>
                  <a:pt x="564729" y="4537"/>
                </a:lnTo>
              </a:path>
              <a:path w="565150" h="5080">
                <a:moveTo>
                  <a:pt x="0" y="0"/>
                </a:moveTo>
                <a:lnTo>
                  <a:pt x="564729" y="0"/>
                </a:lnTo>
              </a:path>
            </a:pathLst>
          </a:custGeom>
          <a:ln w="4187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395857" y="30527193"/>
            <a:ext cx="733831" cy="0"/>
          </a:xfrm>
          <a:custGeom>
            <a:avLst/>
            <a:gdLst/>
            <a:ahLst/>
            <a:cxnLst/>
            <a:rect l="l" t="t" r="r" b="b"/>
            <a:pathLst>
              <a:path w="252095">
                <a:moveTo>
                  <a:pt x="0" y="0"/>
                </a:moveTo>
                <a:lnTo>
                  <a:pt x="251999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0604895" y="30527193"/>
            <a:ext cx="1040672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7406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2120767" y="30527193"/>
            <a:ext cx="129391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2724269" y="30527193"/>
            <a:ext cx="129391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3977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3327775" y="30527193"/>
            <a:ext cx="52126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2951365" y="29706262"/>
            <a:ext cx="52126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3948061" y="29706262"/>
            <a:ext cx="2853991" cy="0"/>
          </a:xfrm>
          <a:custGeom>
            <a:avLst/>
            <a:gdLst/>
            <a:ahLst/>
            <a:cxnLst/>
            <a:rect l="l" t="t" r="r" b="b"/>
            <a:pathLst>
              <a:path w="980440">
                <a:moveTo>
                  <a:pt x="0" y="0"/>
                </a:moveTo>
                <a:lnTo>
                  <a:pt x="980074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7276479" y="29706262"/>
            <a:ext cx="1645111" cy="0"/>
          </a:xfrm>
          <a:custGeom>
            <a:avLst/>
            <a:gdLst/>
            <a:ahLst/>
            <a:cxnLst/>
            <a:rect l="l" t="t" r="r" b="b"/>
            <a:pathLst>
              <a:path w="565150">
                <a:moveTo>
                  <a:pt x="0" y="0"/>
                </a:moveTo>
                <a:lnTo>
                  <a:pt x="564729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9395857" y="29699153"/>
            <a:ext cx="2249551" cy="14788"/>
          </a:xfrm>
          <a:custGeom>
            <a:avLst/>
            <a:gdLst/>
            <a:ahLst/>
            <a:cxnLst/>
            <a:rect l="l" t="t" r="r" b="b"/>
            <a:pathLst>
              <a:path w="772795" h="5080">
                <a:moveTo>
                  <a:pt x="0" y="4537"/>
                </a:moveTo>
                <a:lnTo>
                  <a:pt x="772751" y="4537"/>
                </a:lnTo>
              </a:path>
              <a:path w="772795" h="5080">
                <a:moveTo>
                  <a:pt x="0" y="0"/>
                </a:moveTo>
                <a:lnTo>
                  <a:pt x="772751" y="0"/>
                </a:lnTo>
              </a:path>
            </a:pathLst>
          </a:custGeom>
          <a:ln w="4885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2120767" y="29706262"/>
            <a:ext cx="731983" cy="0"/>
          </a:xfrm>
          <a:custGeom>
            <a:avLst/>
            <a:gdLst/>
            <a:ahLst/>
            <a:cxnLst/>
            <a:rect l="l" t="t" r="r" b="b"/>
            <a:pathLst>
              <a:path w="251459">
                <a:moveTo>
                  <a:pt x="0" y="0"/>
                </a:moveTo>
                <a:lnTo>
                  <a:pt x="251301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3327775" y="29706262"/>
            <a:ext cx="52126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2951365" y="28883305"/>
            <a:ext cx="52126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3948061" y="28883305"/>
            <a:ext cx="2853991" cy="0"/>
          </a:xfrm>
          <a:custGeom>
            <a:avLst/>
            <a:gdLst/>
            <a:ahLst/>
            <a:cxnLst/>
            <a:rect l="l" t="t" r="r" b="b"/>
            <a:pathLst>
              <a:path w="980440">
                <a:moveTo>
                  <a:pt x="0" y="0"/>
                </a:moveTo>
                <a:lnTo>
                  <a:pt x="980074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7276477" y="28883305"/>
            <a:ext cx="4369712" cy="0"/>
          </a:xfrm>
          <a:custGeom>
            <a:avLst/>
            <a:gdLst/>
            <a:ahLst/>
            <a:cxnLst/>
            <a:rect l="l" t="t" r="r" b="b"/>
            <a:pathLst>
              <a:path w="1501140">
                <a:moveTo>
                  <a:pt x="0" y="0"/>
                </a:moveTo>
                <a:lnTo>
                  <a:pt x="1500826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2120767" y="28883305"/>
            <a:ext cx="731983" cy="0"/>
          </a:xfrm>
          <a:custGeom>
            <a:avLst/>
            <a:gdLst/>
            <a:ahLst/>
            <a:cxnLst/>
            <a:rect l="l" t="t" r="r" b="b"/>
            <a:pathLst>
              <a:path w="251459">
                <a:moveTo>
                  <a:pt x="0" y="0"/>
                </a:moveTo>
                <a:lnTo>
                  <a:pt x="251301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3327775" y="28883305"/>
            <a:ext cx="52126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52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2951365" y="28055265"/>
            <a:ext cx="10898400" cy="14788"/>
          </a:xfrm>
          <a:custGeom>
            <a:avLst/>
            <a:gdLst/>
            <a:ahLst/>
            <a:cxnLst/>
            <a:rect l="l" t="t" r="r" b="b"/>
            <a:pathLst>
              <a:path w="3743959" h="5080">
                <a:moveTo>
                  <a:pt x="0" y="4537"/>
                </a:moveTo>
                <a:lnTo>
                  <a:pt x="3743690" y="4537"/>
                </a:lnTo>
              </a:path>
              <a:path w="3743959" h="5080">
                <a:moveTo>
                  <a:pt x="0" y="0"/>
                </a:moveTo>
                <a:lnTo>
                  <a:pt x="3743690" y="0"/>
                </a:lnTo>
              </a:path>
            </a:pathLst>
          </a:custGeom>
          <a:ln w="4885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2951365" y="27239415"/>
            <a:ext cx="10898400" cy="0"/>
          </a:xfrm>
          <a:custGeom>
            <a:avLst/>
            <a:gdLst/>
            <a:ahLst/>
            <a:cxnLst/>
            <a:rect l="l" t="t" r="r" b="b"/>
            <a:pathLst>
              <a:path w="3743959">
                <a:moveTo>
                  <a:pt x="0" y="0"/>
                </a:moveTo>
                <a:lnTo>
                  <a:pt x="3743690" y="0"/>
                </a:lnTo>
              </a:path>
            </a:pathLst>
          </a:custGeom>
          <a:ln w="9074">
            <a:solidFill>
              <a:srgbClr val="666666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3777372" y="27771963"/>
            <a:ext cx="476897" cy="3536065"/>
          </a:xfrm>
          <a:custGeom>
            <a:avLst/>
            <a:gdLst/>
            <a:ahLst/>
            <a:cxnLst/>
            <a:rect l="l" t="t" r="r" b="b"/>
            <a:pathLst>
              <a:path w="163829" h="1214755">
                <a:moveTo>
                  <a:pt x="163345" y="0"/>
                </a:moveTo>
                <a:lnTo>
                  <a:pt x="0" y="0"/>
                </a:lnTo>
                <a:lnTo>
                  <a:pt x="0" y="1214622"/>
                </a:lnTo>
                <a:lnTo>
                  <a:pt x="163345" y="1214622"/>
                </a:lnTo>
                <a:lnTo>
                  <a:pt x="163345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6500255" y="29253292"/>
            <a:ext cx="476897" cy="2055465"/>
          </a:xfrm>
          <a:custGeom>
            <a:avLst/>
            <a:gdLst/>
            <a:ahLst/>
            <a:cxnLst/>
            <a:rect l="l" t="t" r="r" b="b"/>
            <a:pathLst>
              <a:path w="163829" h="706119">
                <a:moveTo>
                  <a:pt x="163345" y="0"/>
                </a:moveTo>
                <a:lnTo>
                  <a:pt x="0" y="0"/>
                </a:lnTo>
                <a:lnTo>
                  <a:pt x="0" y="705737"/>
                </a:lnTo>
                <a:lnTo>
                  <a:pt x="163345" y="705737"/>
                </a:lnTo>
                <a:lnTo>
                  <a:pt x="163345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9225167" y="28430330"/>
            <a:ext cx="476897" cy="2878017"/>
          </a:xfrm>
          <a:custGeom>
            <a:avLst/>
            <a:gdLst/>
            <a:ahLst/>
            <a:cxnLst/>
            <a:rect l="l" t="t" r="r" b="b"/>
            <a:pathLst>
              <a:path w="163829" h="988694">
                <a:moveTo>
                  <a:pt x="163345" y="0"/>
                </a:moveTo>
                <a:lnTo>
                  <a:pt x="0" y="0"/>
                </a:lnTo>
                <a:lnTo>
                  <a:pt x="0" y="988451"/>
                </a:lnTo>
                <a:lnTo>
                  <a:pt x="163345" y="988451"/>
                </a:lnTo>
                <a:lnTo>
                  <a:pt x="163345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1950079" y="27609405"/>
            <a:ext cx="476897" cy="3698728"/>
          </a:xfrm>
          <a:custGeom>
            <a:avLst/>
            <a:gdLst/>
            <a:ahLst/>
            <a:cxnLst/>
            <a:rect l="l" t="t" r="r" b="b"/>
            <a:pathLst>
              <a:path w="163829" h="1270634">
                <a:moveTo>
                  <a:pt x="163345" y="0"/>
                </a:moveTo>
                <a:lnTo>
                  <a:pt x="0" y="0"/>
                </a:lnTo>
                <a:lnTo>
                  <a:pt x="0" y="1270467"/>
                </a:lnTo>
                <a:lnTo>
                  <a:pt x="163345" y="1270467"/>
                </a:lnTo>
                <a:lnTo>
                  <a:pt x="163345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8" name="object 4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80880" y="29334573"/>
            <a:ext cx="475485" cy="1973071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105790" y="27690683"/>
            <a:ext cx="475485" cy="3616960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828670" y="29828346"/>
            <a:ext cx="475485" cy="1479293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2553582" y="29005386"/>
            <a:ext cx="475485" cy="2302253"/>
          </a:xfrm>
          <a:prstGeom prst="rect">
            <a:avLst/>
          </a:prstGeom>
        </p:spPr>
      </p:pic>
      <p:pic>
        <p:nvPicPr>
          <p:cNvPr id="52" name="object 5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984382" y="29663752"/>
            <a:ext cx="475485" cy="1643885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709296" y="29663752"/>
            <a:ext cx="475485" cy="1643885"/>
          </a:xfrm>
          <a:prstGeom prst="rect">
            <a:avLst/>
          </a:prstGeom>
        </p:spPr>
      </p:pic>
      <p:pic>
        <p:nvPicPr>
          <p:cNvPr id="54" name="object 5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0434208" y="28840795"/>
            <a:ext cx="475485" cy="2466847"/>
          </a:xfrm>
          <a:prstGeom prst="rect">
            <a:avLst/>
          </a:prstGeom>
        </p:spPr>
      </p:pic>
      <p:grpSp>
        <p:nvGrpSpPr>
          <p:cNvPr id="55" name="object 55"/>
          <p:cNvGrpSpPr/>
          <p:nvPr/>
        </p:nvGrpSpPr>
        <p:grpSpPr>
          <a:xfrm>
            <a:off x="13255151" y="27196907"/>
            <a:ext cx="10900249" cy="4170080"/>
            <a:chOff x="5746421" y="13820871"/>
            <a:chExt cx="3744595" cy="1432560"/>
          </a:xfrm>
        </p:grpSpPr>
        <p:pic>
          <p:nvPicPr>
            <p:cNvPr id="56" name="object 5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148063" y="13820871"/>
              <a:ext cx="163345" cy="1412173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5746421" y="15233043"/>
              <a:ext cx="3744595" cy="0"/>
            </a:xfrm>
            <a:custGeom>
              <a:avLst/>
              <a:gdLst/>
              <a:ahLst/>
              <a:cxnLst/>
              <a:rect l="l" t="t" r="r" b="b"/>
              <a:pathLst>
                <a:path w="3744595">
                  <a:moveTo>
                    <a:pt x="0" y="0"/>
                  </a:moveTo>
                  <a:lnTo>
                    <a:pt x="3744388" y="0"/>
                  </a:lnTo>
                </a:path>
              </a:pathLst>
            </a:custGeom>
            <a:ln w="40487">
              <a:solidFill>
                <a:srgbClr val="9389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13606159" y="31511638"/>
            <a:ext cx="1892803" cy="608554"/>
          </a:xfrm>
          <a:prstGeom prst="rect">
            <a:avLst/>
          </a:prstGeom>
        </p:spPr>
        <p:txBody>
          <a:bodyPr vert="horz" wrap="square" lIns="0" tIns="48060" rIns="0" bIns="0" rtlCol="0">
            <a:spAutoFit/>
          </a:bodyPr>
          <a:lstStyle/>
          <a:p>
            <a:pPr marL="36968">
              <a:spcBef>
                <a:spcPts val="379"/>
              </a:spcBef>
            </a:pPr>
            <a:r>
              <a:rPr sz="3639" spc="-29" dirty="0">
                <a:latin typeface="Arial"/>
                <a:cs typeface="Arial"/>
              </a:rPr>
              <a:t>category</a:t>
            </a:r>
            <a:endParaRPr sz="3639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6330425" y="31511638"/>
            <a:ext cx="1892803" cy="608554"/>
          </a:xfrm>
          <a:prstGeom prst="rect">
            <a:avLst/>
          </a:prstGeom>
        </p:spPr>
        <p:txBody>
          <a:bodyPr vert="horz" wrap="square" lIns="0" tIns="48060" rIns="0" bIns="0" rtlCol="0">
            <a:spAutoFit/>
          </a:bodyPr>
          <a:lstStyle/>
          <a:p>
            <a:pPr marL="36968">
              <a:spcBef>
                <a:spcPts val="379"/>
              </a:spcBef>
            </a:pPr>
            <a:r>
              <a:rPr sz="3639" spc="-29" dirty="0">
                <a:latin typeface="Arial"/>
                <a:cs typeface="Arial"/>
              </a:rPr>
              <a:t>category</a:t>
            </a:r>
            <a:endParaRPr sz="3639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9054690" y="31511638"/>
            <a:ext cx="1892803" cy="608554"/>
          </a:xfrm>
          <a:prstGeom prst="rect">
            <a:avLst/>
          </a:prstGeom>
        </p:spPr>
        <p:txBody>
          <a:bodyPr vert="horz" wrap="square" lIns="0" tIns="48060" rIns="0" bIns="0" rtlCol="0">
            <a:spAutoFit/>
          </a:bodyPr>
          <a:lstStyle/>
          <a:p>
            <a:pPr marL="36968">
              <a:spcBef>
                <a:spcPts val="379"/>
              </a:spcBef>
            </a:pPr>
            <a:r>
              <a:rPr sz="3639" spc="-29" dirty="0">
                <a:latin typeface="Arial"/>
                <a:cs typeface="Arial"/>
              </a:rPr>
              <a:t>category</a:t>
            </a:r>
            <a:endParaRPr sz="3639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1778955" y="31511638"/>
            <a:ext cx="1892803" cy="608554"/>
          </a:xfrm>
          <a:prstGeom prst="rect">
            <a:avLst/>
          </a:prstGeom>
        </p:spPr>
        <p:txBody>
          <a:bodyPr vert="horz" wrap="square" lIns="0" tIns="48060" rIns="0" bIns="0" rtlCol="0">
            <a:spAutoFit/>
          </a:bodyPr>
          <a:lstStyle/>
          <a:p>
            <a:pPr marL="36968">
              <a:spcBef>
                <a:spcPts val="379"/>
              </a:spcBef>
            </a:pPr>
            <a:r>
              <a:rPr sz="3639" spc="-29" dirty="0">
                <a:latin typeface="Arial"/>
                <a:cs typeface="Arial"/>
              </a:rPr>
              <a:t>category</a:t>
            </a:r>
            <a:endParaRPr sz="3639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6405470" y="25626940"/>
            <a:ext cx="4059173" cy="774576"/>
          </a:xfrm>
          <a:prstGeom prst="rect">
            <a:avLst/>
          </a:prstGeom>
        </p:spPr>
        <p:txBody>
          <a:bodyPr vert="horz" wrap="square" lIns="0" tIns="35120" rIns="0" bIns="0" rtlCol="0">
            <a:spAutoFit/>
          </a:bodyPr>
          <a:lstStyle/>
          <a:p>
            <a:pPr marL="36968">
              <a:spcBef>
                <a:spcPts val="276"/>
              </a:spcBef>
            </a:pPr>
            <a:r>
              <a:rPr sz="4803" b="1" dirty="0">
                <a:latin typeface="Arial"/>
                <a:cs typeface="Arial"/>
              </a:rPr>
              <a:t>Chart</a:t>
            </a:r>
            <a:r>
              <a:rPr sz="4803" b="1" spc="-87" dirty="0">
                <a:latin typeface="Arial"/>
                <a:cs typeface="Arial"/>
              </a:rPr>
              <a:t> </a:t>
            </a:r>
            <a:r>
              <a:rPr sz="4803" b="1" dirty="0">
                <a:latin typeface="Arial"/>
                <a:cs typeface="Arial"/>
              </a:rPr>
              <a:t>D</a:t>
            </a:r>
            <a:r>
              <a:rPr sz="4803" b="1" spc="-73" dirty="0">
                <a:latin typeface="Arial"/>
                <a:cs typeface="Arial"/>
              </a:rPr>
              <a:t> </a:t>
            </a:r>
            <a:r>
              <a:rPr sz="4803" b="1" dirty="0">
                <a:latin typeface="Arial"/>
                <a:cs typeface="Arial"/>
              </a:rPr>
              <a:t>-</a:t>
            </a:r>
            <a:r>
              <a:rPr sz="4803" b="1" spc="-87" dirty="0">
                <a:latin typeface="Arial"/>
                <a:cs typeface="Arial"/>
              </a:rPr>
              <a:t> </a:t>
            </a:r>
            <a:r>
              <a:rPr sz="4803" b="1" spc="-59" dirty="0">
                <a:latin typeface="Arial"/>
                <a:cs typeface="Arial"/>
              </a:rPr>
              <a:t>Title</a:t>
            </a:r>
            <a:endParaRPr sz="4803">
              <a:latin typeface="Arial"/>
              <a:cs typeface="Arial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5039248" y="32251372"/>
            <a:ext cx="207025" cy="203328"/>
          </a:xfrm>
          <a:custGeom>
            <a:avLst/>
            <a:gdLst/>
            <a:ahLst/>
            <a:cxnLst/>
            <a:rect l="l" t="t" r="r" b="b"/>
            <a:pathLst>
              <a:path w="71120" h="69850">
                <a:moveTo>
                  <a:pt x="70503" y="0"/>
                </a:moveTo>
                <a:lnTo>
                  <a:pt x="0" y="0"/>
                </a:lnTo>
                <a:lnTo>
                  <a:pt x="0" y="69805"/>
                </a:lnTo>
                <a:lnTo>
                  <a:pt x="70503" y="69805"/>
                </a:lnTo>
                <a:lnTo>
                  <a:pt x="70503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15303094" y="32038235"/>
            <a:ext cx="1567477" cy="530222"/>
          </a:xfrm>
          <a:prstGeom prst="rect">
            <a:avLst/>
          </a:prstGeom>
        </p:spPr>
        <p:txBody>
          <a:bodyPr vert="horz" wrap="square" lIns="0" tIns="36969" rIns="0" bIns="0" rtlCol="0">
            <a:spAutoFit/>
          </a:bodyPr>
          <a:lstStyle/>
          <a:p>
            <a:pPr marL="36968">
              <a:spcBef>
                <a:spcPts val="291"/>
              </a:spcBef>
            </a:pPr>
            <a:r>
              <a:rPr sz="3203" dirty="0">
                <a:latin typeface="Arial"/>
                <a:cs typeface="Arial"/>
              </a:rPr>
              <a:t>Series</a:t>
            </a:r>
            <a:r>
              <a:rPr sz="3203" spc="-73" dirty="0">
                <a:latin typeface="Arial"/>
                <a:cs typeface="Arial"/>
              </a:rPr>
              <a:t> </a:t>
            </a:r>
            <a:r>
              <a:rPr sz="3203" spc="-145" dirty="0">
                <a:latin typeface="Arial"/>
                <a:cs typeface="Arial"/>
              </a:rPr>
              <a:t>1</a:t>
            </a:r>
            <a:endParaRPr sz="3203" dirty="0">
              <a:latin typeface="Arial"/>
              <a:cs typeface="Arial"/>
            </a:endParaRPr>
          </a:p>
        </p:txBody>
      </p:sp>
      <p:pic>
        <p:nvPicPr>
          <p:cNvPr id="65" name="object 6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510160" y="32251374"/>
            <a:ext cx="205229" cy="203197"/>
          </a:xfrm>
          <a:prstGeom prst="rect">
            <a:avLst/>
          </a:prstGeom>
        </p:spPr>
      </p:pic>
      <p:pic>
        <p:nvPicPr>
          <p:cNvPr id="66" name="object 6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9981072" y="32251374"/>
            <a:ext cx="205229" cy="203197"/>
          </a:xfrm>
          <a:prstGeom prst="rect">
            <a:avLst/>
          </a:prstGeom>
        </p:spPr>
      </p:pic>
      <p:sp>
        <p:nvSpPr>
          <p:cNvPr id="67" name="object 67"/>
          <p:cNvSpPr txBox="1"/>
          <p:nvPr/>
        </p:nvSpPr>
        <p:spPr>
          <a:xfrm>
            <a:off x="17773981" y="32038235"/>
            <a:ext cx="4036992" cy="530222"/>
          </a:xfrm>
          <a:prstGeom prst="rect">
            <a:avLst/>
          </a:prstGeom>
        </p:spPr>
        <p:txBody>
          <a:bodyPr vert="horz" wrap="square" lIns="0" tIns="36969" rIns="0" bIns="0" rtlCol="0">
            <a:spAutoFit/>
          </a:bodyPr>
          <a:lstStyle/>
          <a:p>
            <a:pPr marL="36968">
              <a:spcBef>
                <a:spcPts val="291"/>
              </a:spcBef>
              <a:tabLst>
                <a:tab pos="2506425" algn="l"/>
              </a:tabLst>
            </a:pPr>
            <a:r>
              <a:rPr sz="3203" dirty="0">
                <a:latin typeface="Arial"/>
                <a:cs typeface="Arial"/>
              </a:rPr>
              <a:t>Series</a:t>
            </a:r>
            <a:r>
              <a:rPr sz="3203" spc="-73" dirty="0">
                <a:latin typeface="Arial"/>
                <a:cs typeface="Arial"/>
              </a:rPr>
              <a:t> </a:t>
            </a:r>
            <a:r>
              <a:rPr sz="3203" spc="-145" dirty="0">
                <a:latin typeface="Arial"/>
                <a:cs typeface="Arial"/>
              </a:rPr>
              <a:t>2</a:t>
            </a:r>
            <a:r>
              <a:rPr sz="3203" dirty="0">
                <a:latin typeface="Arial"/>
                <a:cs typeface="Arial"/>
              </a:rPr>
              <a:t>	Series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spc="-145" dirty="0">
                <a:latin typeface="Arial"/>
                <a:cs typeface="Arial"/>
              </a:rPr>
              <a:t>3</a:t>
            </a:r>
            <a:endParaRPr sz="3203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657351" y="325748"/>
            <a:ext cx="20417861" cy="3918372"/>
          </a:xfrm>
          <a:prstGeom prst="rect">
            <a:avLst/>
          </a:prstGeom>
        </p:spPr>
        <p:txBody>
          <a:bodyPr vert="horz" wrap="square" lIns="0" tIns="251388" rIns="0" bIns="0" rtlCol="0">
            <a:spAutoFit/>
          </a:bodyPr>
          <a:lstStyle/>
          <a:p>
            <a:pPr marL="36968">
              <a:spcBef>
                <a:spcPts val="1980"/>
              </a:spcBef>
            </a:pPr>
            <a:r>
              <a:rPr sz="10188" b="1" dirty="0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sz="10188" b="1" spc="-2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188" b="1" dirty="0">
                <a:solidFill>
                  <a:srgbClr val="FFFFFF"/>
                </a:solidFill>
                <a:latin typeface="Arial"/>
                <a:cs typeface="Arial"/>
              </a:rPr>
              <a:t>POSTER</a:t>
            </a:r>
            <a:r>
              <a:rPr sz="10188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188" b="1" spc="-29" dirty="0">
                <a:solidFill>
                  <a:srgbClr val="FFFFFF"/>
                </a:solidFill>
                <a:latin typeface="Arial"/>
                <a:cs typeface="Arial"/>
              </a:rPr>
              <a:t>TEMPLATE</a:t>
            </a:r>
            <a:endParaRPr sz="10188" dirty="0">
              <a:latin typeface="Arial"/>
              <a:cs typeface="Arial"/>
            </a:endParaRPr>
          </a:p>
          <a:p>
            <a:pPr marL="36968">
              <a:spcBef>
                <a:spcPts val="989"/>
              </a:spcBef>
            </a:pPr>
            <a:r>
              <a:rPr sz="5821" dirty="0">
                <a:solidFill>
                  <a:srgbClr val="FFFFFF"/>
                </a:solidFill>
                <a:latin typeface="Arial"/>
                <a:cs typeface="Arial"/>
              </a:rPr>
              <a:t>Subtitle</a:t>
            </a:r>
            <a:r>
              <a:rPr sz="5821" spc="-10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821" dirty="0">
                <a:solidFill>
                  <a:srgbClr val="FFFFFF"/>
                </a:solidFill>
                <a:latin typeface="Arial"/>
                <a:cs typeface="Arial"/>
              </a:rPr>
              <a:t>subtitle</a:t>
            </a:r>
            <a:r>
              <a:rPr sz="5821" spc="-5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821" dirty="0">
                <a:solidFill>
                  <a:srgbClr val="FFFFFF"/>
                </a:solidFill>
                <a:latin typeface="Arial"/>
                <a:cs typeface="Arial"/>
              </a:rPr>
              <a:t>subtitle</a:t>
            </a:r>
            <a:r>
              <a:rPr sz="5821" spc="-5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821" dirty="0">
                <a:solidFill>
                  <a:srgbClr val="FFFFFF"/>
                </a:solidFill>
                <a:latin typeface="Arial"/>
                <a:cs typeface="Arial"/>
              </a:rPr>
              <a:t>subtitle</a:t>
            </a:r>
            <a:r>
              <a:rPr sz="5821" spc="-7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821" dirty="0">
                <a:solidFill>
                  <a:srgbClr val="FFFFFF"/>
                </a:solidFill>
                <a:latin typeface="Arial"/>
                <a:cs typeface="Arial"/>
              </a:rPr>
              <a:t>subtitle</a:t>
            </a:r>
            <a:r>
              <a:rPr sz="5821" spc="-5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821" spc="-29" dirty="0">
                <a:solidFill>
                  <a:srgbClr val="FFFFFF"/>
                </a:solidFill>
                <a:latin typeface="Arial"/>
                <a:cs typeface="Arial"/>
              </a:rPr>
              <a:t>subtitle.</a:t>
            </a:r>
            <a:endParaRPr sz="5821" dirty="0">
              <a:latin typeface="Arial"/>
              <a:cs typeface="Arial"/>
            </a:endParaRPr>
          </a:p>
          <a:p>
            <a:pPr marL="36968">
              <a:spcBef>
                <a:spcPts val="3289"/>
              </a:spcBef>
            </a:pPr>
            <a:r>
              <a:rPr sz="4221" dirty="0">
                <a:solidFill>
                  <a:srgbClr val="FFFFFF"/>
                </a:solidFill>
                <a:latin typeface="Arial"/>
                <a:cs typeface="Arial"/>
              </a:rPr>
              <a:t>Presenter’s</a:t>
            </a:r>
            <a:r>
              <a:rPr sz="4221" spc="5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221" dirty="0">
                <a:solidFill>
                  <a:srgbClr val="FFFFFF"/>
                </a:solidFill>
                <a:latin typeface="Arial"/>
                <a:cs typeface="Arial"/>
              </a:rPr>
              <a:t>name.</a:t>
            </a:r>
            <a:r>
              <a:rPr sz="4221" spc="-18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221" dirty="0">
                <a:solidFill>
                  <a:srgbClr val="FFFFFF"/>
                </a:solidFill>
                <a:latin typeface="Arial"/>
                <a:cs typeface="Arial"/>
              </a:rPr>
              <a:t>Associate’s</a:t>
            </a:r>
            <a:r>
              <a:rPr sz="4221" spc="5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221" dirty="0">
                <a:solidFill>
                  <a:srgbClr val="FFFFFF"/>
                </a:solidFill>
                <a:latin typeface="Arial"/>
                <a:cs typeface="Arial"/>
              </a:rPr>
              <a:t>name.</a:t>
            </a:r>
            <a:r>
              <a:rPr sz="4221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221" dirty="0">
                <a:solidFill>
                  <a:srgbClr val="FFFFFF"/>
                </a:solidFill>
                <a:latin typeface="Arial"/>
                <a:cs typeface="Arial"/>
              </a:rPr>
              <a:t>Associate’s</a:t>
            </a:r>
            <a:r>
              <a:rPr sz="4221" spc="5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221" dirty="0">
                <a:solidFill>
                  <a:srgbClr val="FFFFFF"/>
                </a:solidFill>
                <a:latin typeface="Arial"/>
                <a:cs typeface="Arial"/>
              </a:rPr>
              <a:t>name.</a:t>
            </a:r>
            <a:r>
              <a:rPr sz="4221" spc="-18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221" dirty="0">
                <a:solidFill>
                  <a:srgbClr val="FFFFFF"/>
                </a:solidFill>
                <a:latin typeface="Arial"/>
                <a:cs typeface="Arial"/>
              </a:rPr>
              <a:t>Associate’s</a:t>
            </a:r>
            <a:r>
              <a:rPr sz="4221" spc="5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221" spc="-29" dirty="0">
                <a:solidFill>
                  <a:srgbClr val="FFFFFF"/>
                </a:solidFill>
                <a:latin typeface="Arial"/>
                <a:cs typeface="Arial"/>
              </a:rPr>
              <a:t>name.</a:t>
            </a:r>
            <a:endParaRPr sz="4221" dirty="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04893" y="4885627"/>
            <a:ext cx="11013032" cy="6844891"/>
          </a:xfrm>
          <a:prstGeom prst="rect">
            <a:avLst/>
          </a:prstGeom>
        </p:spPr>
        <p:txBody>
          <a:bodyPr vert="horz" wrap="square" lIns="0" tIns="390021" rIns="0" bIns="0" rtlCol="0">
            <a:spAutoFit/>
          </a:bodyPr>
          <a:lstStyle/>
          <a:p>
            <a:pPr marL="36968">
              <a:spcBef>
                <a:spcPts val="3071"/>
              </a:spcBef>
            </a:pPr>
            <a:r>
              <a:rPr sz="5821" b="1" spc="-29" dirty="0">
                <a:solidFill>
                  <a:srgbClr val="E21737"/>
                </a:solidFill>
                <a:latin typeface="Arial"/>
                <a:cs typeface="Arial"/>
              </a:rPr>
              <a:t>Introduction</a:t>
            </a:r>
            <a:endParaRPr sz="5821" dirty="0">
              <a:latin typeface="Arial"/>
              <a:cs typeface="Arial"/>
            </a:endParaRPr>
          </a:p>
          <a:p>
            <a:pPr marL="36968" marR="14788">
              <a:lnSpc>
                <a:spcPct val="124900"/>
              </a:lnSpc>
              <a:spcBef>
                <a:spcPts val="800"/>
              </a:spcBef>
            </a:pPr>
            <a:r>
              <a:rPr sz="4803" dirty="0">
                <a:latin typeface="Arial"/>
                <a:cs typeface="Arial"/>
              </a:rPr>
              <a:t>Mauris</a:t>
            </a:r>
            <a:r>
              <a:rPr sz="4803" spc="-116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orci</a:t>
            </a:r>
            <a:r>
              <a:rPr sz="4803" spc="-101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mi,</a:t>
            </a:r>
            <a:r>
              <a:rPr sz="4803" spc="-101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varius</a:t>
            </a:r>
            <a:r>
              <a:rPr sz="4803" spc="-101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id</a:t>
            </a:r>
            <a:r>
              <a:rPr sz="4803" spc="-116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diam</a:t>
            </a:r>
            <a:r>
              <a:rPr sz="4803" spc="-101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id,</a:t>
            </a:r>
            <a:r>
              <a:rPr sz="4803" spc="-101" dirty="0">
                <a:latin typeface="Arial"/>
                <a:cs typeface="Arial"/>
              </a:rPr>
              <a:t> </a:t>
            </a:r>
            <a:r>
              <a:rPr sz="4803" spc="-29" dirty="0">
                <a:latin typeface="Arial"/>
                <a:cs typeface="Arial"/>
              </a:rPr>
              <a:t>egestas </a:t>
            </a:r>
            <a:r>
              <a:rPr sz="4803" dirty="0">
                <a:latin typeface="Arial"/>
                <a:cs typeface="Arial"/>
              </a:rPr>
              <a:t>auctor</a:t>
            </a:r>
            <a:r>
              <a:rPr sz="4803" spc="-160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enim.</a:t>
            </a:r>
            <a:r>
              <a:rPr sz="4803" spc="-160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Praesent</a:t>
            </a:r>
            <a:r>
              <a:rPr sz="4803" spc="-145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ut</a:t>
            </a:r>
            <a:r>
              <a:rPr sz="4803" spc="-145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massa</a:t>
            </a:r>
            <a:r>
              <a:rPr sz="4803" spc="-160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nibh.</a:t>
            </a:r>
            <a:r>
              <a:rPr sz="4803" spc="-175" dirty="0">
                <a:latin typeface="Arial"/>
                <a:cs typeface="Arial"/>
              </a:rPr>
              <a:t> </a:t>
            </a:r>
            <a:r>
              <a:rPr sz="4803" spc="-59" dirty="0">
                <a:latin typeface="Arial"/>
                <a:cs typeface="Arial"/>
              </a:rPr>
              <a:t>Duis </a:t>
            </a:r>
            <a:r>
              <a:rPr sz="4803" dirty="0">
                <a:latin typeface="Arial"/>
                <a:cs typeface="Arial"/>
              </a:rPr>
              <a:t>in</a:t>
            </a:r>
            <a:r>
              <a:rPr sz="4803" spc="-131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et</a:t>
            </a:r>
            <a:r>
              <a:rPr sz="4803" spc="-131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purus</a:t>
            </a:r>
            <a:r>
              <a:rPr sz="4803" spc="-145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neque,</a:t>
            </a:r>
            <a:r>
              <a:rPr sz="4803" spc="-145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facilisis</a:t>
            </a:r>
            <a:r>
              <a:rPr sz="4803" spc="-145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cursus</a:t>
            </a:r>
            <a:r>
              <a:rPr sz="4803" spc="-131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unus</a:t>
            </a:r>
            <a:r>
              <a:rPr sz="4803" spc="-145" dirty="0">
                <a:latin typeface="Arial"/>
                <a:cs typeface="Arial"/>
              </a:rPr>
              <a:t> </a:t>
            </a:r>
            <a:r>
              <a:rPr sz="4803" spc="-73" dirty="0">
                <a:latin typeface="Arial"/>
                <a:cs typeface="Arial"/>
              </a:rPr>
              <a:t>di </a:t>
            </a:r>
            <a:r>
              <a:rPr sz="4803" dirty="0">
                <a:latin typeface="Arial"/>
                <a:cs typeface="Arial"/>
              </a:rPr>
              <a:t>ultrices</a:t>
            </a:r>
            <a:r>
              <a:rPr sz="4803" spc="-160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vel,</a:t>
            </a:r>
            <a:r>
              <a:rPr sz="4803" spc="-145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ullamcorper</a:t>
            </a:r>
            <a:r>
              <a:rPr sz="4803" spc="-160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ac</a:t>
            </a:r>
            <a:r>
              <a:rPr sz="4803" spc="-145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et</a:t>
            </a:r>
            <a:r>
              <a:rPr sz="4803" spc="-116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augue.</a:t>
            </a:r>
            <a:r>
              <a:rPr sz="4803" spc="-175" dirty="0">
                <a:latin typeface="Arial"/>
                <a:cs typeface="Arial"/>
              </a:rPr>
              <a:t> </a:t>
            </a:r>
            <a:r>
              <a:rPr sz="4803" spc="-29" dirty="0">
                <a:latin typeface="Arial"/>
                <a:cs typeface="Arial"/>
              </a:rPr>
              <a:t>Donec </a:t>
            </a:r>
            <a:r>
              <a:rPr sz="4803" dirty="0">
                <a:latin typeface="Arial"/>
                <a:cs typeface="Arial"/>
              </a:rPr>
              <a:t>semper</a:t>
            </a:r>
            <a:r>
              <a:rPr sz="4803" spc="-160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lorem</a:t>
            </a:r>
            <a:r>
              <a:rPr sz="4803" spc="-145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vitae</a:t>
            </a:r>
            <a:r>
              <a:rPr sz="4803" spc="-145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urna</a:t>
            </a:r>
            <a:r>
              <a:rPr sz="4803" spc="-145" dirty="0">
                <a:latin typeface="Arial"/>
                <a:cs typeface="Arial"/>
              </a:rPr>
              <a:t> </a:t>
            </a:r>
            <a:r>
              <a:rPr sz="4803" spc="-29" dirty="0">
                <a:latin typeface="Arial"/>
                <a:cs typeface="Arial"/>
              </a:rPr>
              <a:t>pulvinar,</a:t>
            </a:r>
            <a:r>
              <a:rPr sz="4803" spc="-145" dirty="0">
                <a:latin typeface="Arial"/>
                <a:cs typeface="Arial"/>
              </a:rPr>
              <a:t> </a:t>
            </a:r>
            <a:r>
              <a:rPr sz="4803" dirty="0">
                <a:latin typeface="Arial"/>
                <a:cs typeface="Arial"/>
              </a:rPr>
              <a:t>et</a:t>
            </a:r>
            <a:r>
              <a:rPr sz="4803" spc="-145" dirty="0">
                <a:latin typeface="Arial"/>
                <a:cs typeface="Arial"/>
              </a:rPr>
              <a:t> </a:t>
            </a:r>
            <a:r>
              <a:rPr sz="4803" spc="-73" dirty="0">
                <a:latin typeface="Arial"/>
                <a:cs typeface="Arial"/>
              </a:rPr>
              <a:t>in </a:t>
            </a:r>
            <a:r>
              <a:rPr sz="4803" dirty="0">
                <a:latin typeface="Arial"/>
                <a:cs typeface="Arial"/>
              </a:rPr>
              <a:t>congue</a:t>
            </a:r>
            <a:r>
              <a:rPr sz="4803" spc="-189" dirty="0">
                <a:latin typeface="Arial"/>
                <a:cs typeface="Arial"/>
              </a:rPr>
              <a:t> </a:t>
            </a:r>
            <a:r>
              <a:rPr sz="4803" spc="-29" dirty="0">
                <a:latin typeface="Arial"/>
                <a:cs typeface="Arial"/>
              </a:rPr>
              <a:t>massa.</a:t>
            </a:r>
            <a:endParaRPr sz="4803" dirty="0">
              <a:latin typeface="Arial"/>
              <a:cs typeface="Arial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533400" y="11972227"/>
            <a:ext cx="10824463" cy="75033"/>
          </a:xfrm>
          <a:custGeom>
            <a:avLst/>
            <a:gdLst/>
            <a:ahLst/>
            <a:cxnLst/>
            <a:rect l="l" t="t" r="r" b="b"/>
            <a:pathLst>
              <a:path w="4188460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304893" y="11819827"/>
            <a:ext cx="10824463" cy="4614476"/>
          </a:xfrm>
          <a:prstGeom prst="rect">
            <a:avLst/>
          </a:prstGeom>
        </p:spPr>
        <p:txBody>
          <a:bodyPr vert="horz" wrap="square" lIns="0" tIns="543441" rIns="0" bIns="0" rtlCol="0">
            <a:spAutoFit/>
          </a:bodyPr>
          <a:lstStyle/>
          <a:p>
            <a:pPr marL="36968">
              <a:spcBef>
                <a:spcPts val="4279"/>
              </a:spcBef>
            </a:pPr>
            <a:r>
              <a:rPr lang="en-US" sz="5821" b="1" spc="-29" dirty="0">
                <a:solidFill>
                  <a:srgbClr val="E21737"/>
                </a:solidFill>
                <a:latin typeface="Arial"/>
                <a:cs typeface="Arial"/>
              </a:rPr>
              <a:t>M</a:t>
            </a:r>
            <a:r>
              <a:rPr sz="5821" b="1" spc="-29" dirty="0">
                <a:solidFill>
                  <a:srgbClr val="E21737"/>
                </a:solidFill>
                <a:latin typeface="Arial"/>
                <a:cs typeface="Arial"/>
              </a:rPr>
              <a:t>ethods</a:t>
            </a:r>
            <a:endParaRPr sz="5821" dirty="0">
              <a:latin typeface="Arial"/>
              <a:cs typeface="Arial"/>
            </a:endParaRPr>
          </a:p>
          <a:p>
            <a:pPr marL="36968" marR="14788">
              <a:lnSpc>
                <a:spcPct val="140500"/>
              </a:lnSpc>
              <a:spcBef>
                <a:spcPts val="844"/>
              </a:spcBef>
            </a:pPr>
            <a:r>
              <a:rPr sz="3639" dirty="0">
                <a:latin typeface="Arial"/>
                <a:cs typeface="Arial"/>
              </a:rPr>
              <a:t>Mauris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orci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mi,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varius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id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diam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id,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egestas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auctor </a:t>
            </a:r>
            <a:r>
              <a:rPr sz="3639" dirty="0">
                <a:latin typeface="Arial"/>
                <a:cs typeface="Arial"/>
              </a:rPr>
              <a:t>enim.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Praesent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ut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massa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nibh.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Duis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purus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neque, </a:t>
            </a:r>
            <a:r>
              <a:rPr sz="3639" dirty="0">
                <a:latin typeface="Arial"/>
                <a:cs typeface="Arial"/>
              </a:rPr>
              <a:t>facilisis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cursus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ultrices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vel,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ullamcorper</a:t>
            </a:r>
            <a:r>
              <a:rPr sz="3639" spc="261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ac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augue. </a:t>
            </a:r>
            <a:r>
              <a:rPr sz="3639" dirty="0">
                <a:latin typeface="Arial"/>
                <a:cs typeface="Arial"/>
              </a:rPr>
              <a:t>Donec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semper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lorem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vitae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urna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pulvinar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in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congue:</a:t>
            </a:r>
            <a:endParaRPr sz="3639" dirty="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304893" y="16544227"/>
            <a:ext cx="11072153" cy="4216537"/>
          </a:xfrm>
          <a:prstGeom prst="rect">
            <a:avLst/>
          </a:prstGeom>
        </p:spPr>
        <p:txBody>
          <a:bodyPr vert="horz" wrap="square" lIns="0" tIns="253236" rIns="0" bIns="0" rtlCol="0">
            <a:spAutoFit/>
          </a:bodyPr>
          <a:lstStyle/>
          <a:p>
            <a:pPr marL="36968">
              <a:spcBef>
                <a:spcPts val="1993"/>
              </a:spcBef>
            </a:pPr>
            <a:r>
              <a:rPr sz="3639" b="1" dirty="0">
                <a:solidFill>
                  <a:srgbClr val="505046"/>
                </a:solidFill>
                <a:latin typeface="Arial"/>
                <a:cs typeface="Arial"/>
              </a:rPr>
              <a:t>MAURIS</a:t>
            </a:r>
            <a:r>
              <a:rPr sz="3639" b="1" spc="131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b="1" dirty="0">
                <a:solidFill>
                  <a:srgbClr val="505046"/>
                </a:solidFill>
                <a:latin typeface="Arial"/>
                <a:cs typeface="Arial"/>
              </a:rPr>
              <a:t>ORCI</a:t>
            </a:r>
            <a:r>
              <a:rPr sz="3639" b="1" spc="145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b="1" dirty="0">
                <a:solidFill>
                  <a:srgbClr val="505046"/>
                </a:solidFill>
                <a:latin typeface="Arial"/>
                <a:cs typeface="Arial"/>
              </a:rPr>
              <a:t>VARIUS</a:t>
            </a:r>
            <a:r>
              <a:rPr sz="3639" b="1" spc="131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b="1" dirty="0">
                <a:solidFill>
                  <a:srgbClr val="505046"/>
                </a:solidFill>
                <a:latin typeface="Arial"/>
                <a:cs typeface="Arial"/>
              </a:rPr>
              <a:t>ID</a:t>
            </a:r>
            <a:r>
              <a:rPr sz="3639" b="1" spc="116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b="1" spc="-59" dirty="0">
                <a:solidFill>
                  <a:srgbClr val="505046"/>
                </a:solidFill>
                <a:latin typeface="Arial"/>
                <a:cs typeface="Arial"/>
              </a:rPr>
              <a:t>DIAM</a:t>
            </a:r>
            <a:endParaRPr sz="3639" dirty="0">
              <a:latin typeface="Arial"/>
              <a:cs typeface="Arial"/>
            </a:endParaRPr>
          </a:p>
          <a:p>
            <a:pPr marL="1107190" marR="14788" indent="-537884">
              <a:lnSpc>
                <a:spcPct val="140700"/>
              </a:lnSpc>
              <a:spcBef>
                <a:spcPts val="1309"/>
              </a:spcBef>
              <a:buClr>
                <a:srgbClr val="505046"/>
              </a:buClr>
              <a:buSzPct val="128000"/>
              <a:buChar char="•"/>
              <a:tabLst>
                <a:tab pos="1109038" algn="l"/>
              </a:tabLst>
            </a:pPr>
            <a:r>
              <a:rPr sz="3639" dirty="0">
                <a:latin typeface="Arial"/>
                <a:cs typeface="Arial"/>
              </a:rPr>
              <a:t>Sed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in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risus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nibh.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In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nisl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quam,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aliquet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sed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spc="-59" dirty="0">
                <a:latin typeface="Arial"/>
                <a:cs typeface="Arial"/>
              </a:rPr>
              <a:t>nibh </a:t>
            </a:r>
            <a:r>
              <a:rPr sz="3639" dirty="0">
                <a:latin typeface="Arial"/>
                <a:cs typeface="Arial"/>
              </a:rPr>
              <a:t>sitamet,</a:t>
            </a:r>
            <a:r>
              <a:rPr sz="3639" spc="261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faucibus</a:t>
            </a:r>
            <a:r>
              <a:rPr sz="3639" spc="291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placerat</a:t>
            </a:r>
            <a:r>
              <a:rPr sz="3639" spc="276" dirty="0">
                <a:latin typeface="Arial"/>
                <a:cs typeface="Arial"/>
              </a:rPr>
              <a:t> </a:t>
            </a:r>
            <a:r>
              <a:rPr sz="3639" spc="-59" dirty="0">
                <a:latin typeface="Arial"/>
                <a:cs typeface="Arial"/>
              </a:rPr>
              <a:t>dui.</a:t>
            </a:r>
            <a:endParaRPr sz="3639" dirty="0">
              <a:latin typeface="Arial"/>
              <a:cs typeface="Arial"/>
            </a:endParaRPr>
          </a:p>
          <a:p>
            <a:pPr marL="1107190" marR="1201458" indent="-537884">
              <a:lnSpc>
                <a:spcPct val="140700"/>
              </a:lnSpc>
              <a:spcBef>
                <a:spcPts val="1324"/>
              </a:spcBef>
              <a:buClr>
                <a:srgbClr val="505046"/>
              </a:buClr>
              <a:buSzPct val="128000"/>
              <a:buChar char="•"/>
              <a:tabLst>
                <a:tab pos="1109038" algn="l"/>
              </a:tabLst>
            </a:pPr>
            <a:r>
              <a:rPr sz="3639" dirty="0">
                <a:latin typeface="Arial"/>
                <a:cs typeface="Arial"/>
              </a:rPr>
              <a:t>Fusce</a:t>
            </a:r>
            <a:r>
              <a:rPr sz="3639" spc="248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quis</a:t>
            </a:r>
            <a:r>
              <a:rPr sz="3639" spc="248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augue</a:t>
            </a:r>
            <a:r>
              <a:rPr sz="3639" spc="248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scelerisque,</a:t>
            </a:r>
            <a:r>
              <a:rPr sz="3639" spc="248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luctus</a:t>
            </a:r>
            <a:r>
              <a:rPr sz="3639" spc="233" dirty="0">
                <a:latin typeface="Arial"/>
                <a:cs typeface="Arial"/>
              </a:rPr>
              <a:t> </a:t>
            </a:r>
            <a:r>
              <a:rPr sz="3639" spc="-73" dirty="0">
                <a:latin typeface="Arial"/>
                <a:cs typeface="Arial"/>
              </a:rPr>
              <a:t>rum </a:t>
            </a:r>
            <a:r>
              <a:rPr sz="3639" dirty="0">
                <a:latin typeface="Arial"/>
                <a:cs typeface="Arial"/>
              </a:rPr>
              <a:t>ut</a:t>
            </a:r>
            <a:r>
              <a:rPr sz="3639" spc="131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in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pulvinar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urna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in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eros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posuere.</a:t>
            </a:r>
            <a:endParaRPr sz="3639" dirty="0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304800" y="21117273"/>
            <a:ext cx="7266216" cy="608554"/>
          </a:xfrm>
          <a:prstGeom prst="rect">
            <a:avLst/>
          </a:prstGeom>
        </p:spPr>
        <p:txBody>
          <a:bodyPr vert="horz" wrap="square" lIns="0" tIns="48060" rIns="0" bIns="0" rtlCol="0">
            <a:spAutoFit/>
          </a:bodyPr>
          <a:lstStyle/>
          <a:p>
            <a:pPr marL="36968">
              <a:spcBef>
                <a:spcPts val="379"/>
              </a:spcBef>
            </a:pPr>
            <a:r>
              <a:rPr sz="3639" b="1" dirty="0">
                <a:solidFill>
                  <a:srgbClr val="505046"/>
                </a:solidFill>
                <a:latin typeface="Arial"/>
                <a:cs typeface="Arial"/>
              </a:rPr>
              <a:t>EUISMOD</a:t>
            </a:r>
            <a:r>
              <a:rPr sz="3639" b="1" spc="160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b="1" dirty="0">
                <a:solidFill>
                  <a:srgbClr val="505046"/>
                </a:solidFill>
                <a:latin typeface="Arial"/>
                <a:cs typeface="Arial"/>
              </a:rPr>
              <a:t>JUSTO</a:t>
            </a:r>
            <a:r>
              <a:rPr sz="3639" b="1" spc="160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b="1" dirty="0">
                <a:solidFill>
                  <a:srgbClr val="505046"/>
                </a:solidFill>
                <a:latin typeface="Arial"/>
                <a:cs typeface="Arial"/>
              </a:rPr>
              <a:t>VITAE</a:t>
            </a:r>
            <a:r>
              <a:rPr sz="3639" b="1" spc="101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b="1" spc="-29" dirty="0">
                <a:solidFill>
                  <a:srgbClr val="505046"/>
                </a:solidFill>
                <a:latin typeface="Arial"/>
                <a:cs typeface="Arial"/>
              </a:rPr>
              <a:t>PURUS</a:t>
            </a:r>
            <a:endParaRPr sz="3639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839307" y="21725827"/>
            <a:ext cx="9430739" cy="3420173"/>
          </a:xfrm>
          <a:prstGeom prst="rect">
            <a:avLst/>
          </a:prstGeom>
        </p:spPr>
        <p:txBody>
          <a:bodyPr vert="horz" wrap="square" lIns="0" tIns="255085" rIns="0" bIns="0" rtlCol="0">
            <a:spAutoFit/>
          </a:bodyPr>
          <a:lstStyle/>
          <a:p>
            <a:pPr marL="573003" indent="-537884">
              <a:spcBef>
                <a:spcPts val="2008"/>
              </a:spcBef>
              <a:buClr>
                <a:srgbClr val="505046"/>
              </a:buClr>
              <a:buSzPct val="128000"/>
              <a:buChar char="•"/>
              <a:tabLst>
                <a:tab pos="574851" algn="l"/>
              </a:tabLst>
            </a:pPr>
            <a:r>
              <a:rPr sz="3639" dirty="0">
                <a:latin typeface="Arial"/>
                <a:cs typeface="Arial"/>
              </a:rPr>
              <a:t>Proin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semper</a:t>
            </a:r>
            <a:r>
              <a:rPr sz="3639" spc="233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ipsum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don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semper</a:t>
            </a:r>
            <a:r>
              <a:rPr sz="3639" spc="233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placerat.</a:t>
            </a:r>
            <a:endParaRPr sz="3639" dirty="0">
              <a:latin typeface="Arial"/>
              <a:cs typeface="Arial"/>
            </a:endParaRPr>
          </a:p>
          <a:p>
            <a:pPr marL="573003" indent="-537884">
              <a:spcBef>
                <a:spcPts val="3115"/>
              </a:spcBef>
              <a:buClr>
                <a:srgbClr val="505046"/>
              </a:buClr>
              <a:buSzPct val="128000"/>
              <a:buChar char="•"/>
              <a:tabLst>
                <a:tab pos="574851" algn="l"/>
              </a:tabLst>
            </a:pPr>
            <a:r>
              <a:rPr sz="3639" dirty="0">
                <a:latin typeface="Arial"/>
                <a:cs typeface="Arial"/>
              </a:rPr>
              <a:t>Finibus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quam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tempor,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vitae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consectetur.</a:t>
            </a:r>
            <a:endParaRPr sz="3639" dirty="0">
              <a:latin typeface="Arial"/>
              <a:cs typeface="Arial"/>
            </a:endParaRPr>
          </a:p>
          <a:p>
            <a:pPr marL="573003" marR="96116" indent="-537884">
              <a:lnSpc>
                <a:spcPct val="140400"/>
              </a:lnSpc>
              <a:spcBef>
                <a:spcPts val="1336"/>
              </a:spcBef>
              <a:buClr>
                <a:srgbClr val="505046"/>
              </a:buClr>
              <a:buSzPct val="128000"/>
              <a:buChar char="•"/>
              <a:tabLst>
                <a:tab pos="574851" algn="l"/>
              </a:tabLst>
            </a:pPr>
            <a:r>
              <a:rPr sz="3639" dirty="0">
                <a:latin typeface="Arial"/>
                <a:cs typeface="Arial"/>
              </a:rPr>
              <a:t>Fusce</a:t>
            </a:r>
            <a:r>
              <a:rPr sz="3639" spc="248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quis</a:t>
            </a:r>
            <a:r>
              <a:rPr sz="3639" spc="248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augue</a:t>
            </a:r>
            <a:r>
              <a:rPr sz="3639" spc="248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scelerisque,</a:t>
            </a:r>
            <a:r>
              <a:rPr sz="3639" spc="248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luctus</a:t>
            </a:r>
            <a:r>
              <a:rPr sz="3639" spc="233" dirty="0">
                <a:latin typeface="Arial"/>
                <a:cs typeface="Arial"/>
              </a:rPr>
              <a:t> </a:t>
            </a:r>
            <a:r>
              <a:rPr sz="3639" spc="-73" dirty="0">
                <a:latin typeface="Arial"/>
                <a:cs typeface="Arial"/>
              </a:rPr>
              <a:t>rum </a:t>
            </a:r>
            <a:r>
              <a:rPr sz="3639" dirty="0">
                <a:latin typeface="Arial"/>
                <a:cs typeface="Arial"/>
              </a:rPr>
              <a:t>ut</a:t>
            </a:r>
            <a:r>
              <a:rPr sz="3639" spc="131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in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pulvinar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urna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in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eros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posuere.</a:t>
            </a:r>
            <a:endParaRPr sz="3639" dirty="0">
              <a:latin typeface="Arial"/>
              <a:cs typeface="Arial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303922" y="25419152"/>
            <a:ext cx="11126078" cy="7118248"/>
          </a:xfrm>
          <a:custGeom>
            <a:avLst/>
            <a:gdLst/>
            <a:ahLst/>
            <a:cxnLst/>
            <a:rect l="l" t="t" r="r" b="b"/>
            <a:pathLst>
              <a:path w="4094479" h="3118484">
                <a:moveTo>
                  <a:pt x="4094116" y="0"/>
                </a:moveTo>
                <a:lnTo>
                  <a:pt x="0" y="0"/>
                </a:lnTo>
                <a:lnTo>
                  <a:pt x="0" y="3118229"/>
                </a:lnTo>
                <a:lnTo>
                  <a:pt x="4094116" y="3118229"/>
                </a:lnTo>
                <a:lnTo>
                  <a:pt x="4094116" y="0"/>
                </a:lnTo>
                <a:close/>
              </a:path>
            </a:pathLst>
          </a:custGeom>
          <a:solidFill>
            <a:srgbClr val="D4D0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12116503" y="4703682"/>
            <a:ext cx="10863911" cy="8326518"/>
          </a:xfrm>
          <a:prstGeom prst="rect">
            <a:avLst/>
          </a:prstGeom>
        </p:spPr>
        <p:txBody>
          <a:bodyPr vert="horz" wrap="square" lIns="0" tIns="543441" rIns="0" bIns="0" rtlCol="0">
            <a:spAutoFit/>
          </a:bodyPr>
          <a:lstStyle/>
          <a:p>
            <a:pPr marL="36968">
              <a:spcBef>
                <a:spcPts val="4279"/>
              </a:spcBef>
            </a:pPr>
            <a:r>
              <a:rPr sz="5821" b="1" dirty="0">
                <a:solidFill>
                  <a:srgbClr val="E21737"/>
                </a:solidFill>
                <a:latin typeface="Arial"/>
                <a:cs typeface="Arial"/>
              </a:rPr>
              <a:t>Data</a:t>
            </a:r>
            <a:r>
              <a:rPr sz="5821" b="1" spc="-261" dirty="0">
                <a:solidFill>
                  <a:srgbClr val="E21737"/>
                </a:solidFill>
                <a:latin typeface="Arial"/>
                <a:cs typeface="Arial"/>
              </a:rPr>
              <a:t> </a:t>
            </a:r>
            <a:r>
              <a:rPr sz="5821" b="1" spc="-29" dirty="0">
                <a:solidFill>
                  <a:srgbClr val="E21737"/>
                </a:solidFill>
                <a:latin typeface="Arial"/>
                <a:cs typeface="Arial"/>
              </a:rPr>
              <a:t>Analysis</a:t>
            </a:r>
            <a:endParaRPr sz="5821" dirty="0">
              <a:latin typeface="Arial"/>
              <a:cs typeface="Arial"/>
            </a:endParaRPr>
          </a:p>
          <a:p>
            <a:pPr marL="36968" marR="360438">
              <a:lnSpc>
                <a:spcPct val="140400"/>
              </a:lnSpc>
              <a:spcBef>
                <a:spcPts val="844"/>
              </a:spcBef>
            </a:pPr>
            <a:r>
              <a:rPr sz="3639" dirty="0">
                <a:latin typeface="Arial"/>
                <a:cs typeface="Arial"/>
              </a:rPr>
              <a:t>Mauris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orci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mi,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varius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id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diam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id,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egestas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auctor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enim. </a:t>
            </a:r>
            <a:r>
              <a:rPr sz="3639" dirty="0">
                <a:latin typeface="Arial"/>
                <a:cs typeface="Arial"/>
              </a:rPr>
              <a:t>Praesent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ut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massa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nibh.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Duis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purus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neque,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solidFill>
                  <a:srgbClr val="505046"/>
                </a:solidFill>
                <a:latin typeface="Arial"/>
                <a:cs typeface="Arial"/>
              </a:rPr>
              <a:t>[See</a:t>
            </a:r>
            <a:r>
              <a:rPr sz="3639" spc="219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dirty="0">
                <a:solidFill>
                  <a:srgbClr val="505046"/>
                </a:solidFill>
                <a:latin typeface="Arial"/>
                <a:cs typeface="Arial"/>
              </a:rPr>
              <a:t>Figure</a:t>
            </a:r>
            <a:r>
              <a:rPr sz="3639" spc="-15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spc="-73" dirty="0">
                <a:solidFill>
                  <a:srgbClr val="505046"/>
                </a:solidFill>
                <a:latin typeface="Arial"/>
                <a:cs typeface="Arial"/>
              </a:rPr>
              <a:t>A]</a:t>
            </a:r>
            <a:r>
              <a:rPr sz="3639" spc="-73" dirty="0">
                <a:latin typeface="Arial"/>
                <a:cs typeface="Arial"/>
              </a:rPr>
              <a:t>. </a:t>
            </a:r>
            <a:r>
              <a:rPr sz="3639" spc="-29" dirty="0">
                <a:latin typeface="Arial"/>
                <a:cs typeface="Arial"/>
              </a:rPr>
              <a:t>Donec:</a:t>
            </a:r>
            <a:endParaRPr sz="3639" dirty="0">
              <a:latin typeface="Arial"/>
              <a:cs typeface="Arial"/>
            </a:endParaRPr>
          </a:p>
          <a:p>
            <a:pPr marL="1173732" marR="1674647" indent="-604426">
              <a:lnSpc>
                <a:spcPct val="140400"/>
              </a:lnSpc>
              <a:spcBef>
                <a:spcPts val="1336"/>
              </a:spcBef>
              <a:buClr>
                <a:srgbClr val="505046"/>
              </a:buClr>
              <a:buAutoNum type="alphaUcPeriod"/>
              <a:tabLst>
                <a:tab pos="1175580" algn="l"/>
              </a:tabLst>
            </a:pPr>
            <a:r>
              <a:rPr sz="3639" dirty="0">
                <a:latin typeface="Arial"/>
                <a:cs typeface="Arial"/>
              </a:rPr>
              <a:t>Sed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in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risus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nibh.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In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nisl</a:t>
            </a:r>
            <a:r>
              <a:rPr sz="3639" spc="14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quam,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aliquet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sed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spc="-59" dirty="0">
                <a:latin typeface="Arial"/>
                <a:cs typeface="Arial"/>
              </a:rPr>
              <a:t>nibh </a:t>
            </a:r>
            <a:r>
              <a:rPr sz="3639" dirty="0">
                <a:latin typeface="Arial"/>
                <a:cs typeface="Arial"/>
              </a:rPr>
              <a:t>sitamet,</a:t>
            </a:r>
            <a:r>
              <a:rPr sz="3639" spc="261" dirty="0">
                <a:latin typeface="Arial"/>
                <a:cs typeface="Arial"/>
              </a:rPr>
              <a:t> </a:t>
            </a:r>
            <a:r>
              <a:rPr sz="3639" dirty="0" err="1">
                <a:latin typeface="Arial"/>
                <a:cs typeface="Arial"/>
              </a:rPr>
              <a:t>faucibus</a:t>
            </a:r>
            <a:r>
              <a:rPr sz="3639" spc="291" dirty="0">
                <a:latin typeface="Arial"/>
                <a:cs typeface="Arial"/>
              </a:rPr>
              <a:t> </a:t>
            </a:r>
            <a:r>
              <a:rPr sz="3639" dirty="0" err="1">
                <a:latin typeface="Arial"/>
                <a:cs typeface="Arial"/>
              </a:rPr>
              <a:t>placerat</a:t>
            </a:r>
            <a:r>
              <a:rPr lang="en-US" sz="3639" spc="276" dirty="0">
                <a:latin typeface="Arial"/>
                <a:cs typeface="Arial"/>
              </a:rPr>
              <a:t>.</a:t>
            </a:r>
            <a:endParaRPr sz="3639" dirty="0">
              <a:latin typeface="Arial"/>
              <a:cs typeface="Arial"/>
            </a:endParaRPr>
          </a:p>
          <a:p>
            <a:pPr marL="1173732" marR="14788" indent="-604426">
              <a:lnSpc>
                <a:spcPct val="140400"/>
              </a:lnSpc>
              <a:spcBef>
                <a:spcPts val="1336"/>
              </a:spcBef>
              <a:buClr>
                <a:srgbClr val="505046"/>
              </a:buClr>
              <a:buAutoNum type="alphaUcPeriod"/>
              <a:tabLst>
                <a:tab pos="1175580" algn="l"/>
              </a:tabLst>
            </a:pPr>
            <a:r>
              <a:rPr sz="3639" dirty="0">
                <a:latin typeface="Arial"/>
                <a:cs typeface="Arial"/>
              </a:rPr>
              <a:t>Fusce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quis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augue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scelerisque,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luctus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rum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sed,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ut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dolor. </a:t>
            </a:r>
            <a:r>
              <a:rPr sz="3639" dirty="0">
                <a:latin typeface="Arial"/>
                <a:cs typeface="Arial"/>
              </a:rPr>
              <a:t>pulvinar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urna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in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eros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posuere.</a:t>
            </a:r>
            <a:endParaRPr sz="3639" dirty="0">
              <a:latin typeface="Arial"/>
              <a:cs typeface="Arial"/>
            </a:endParaRPr>
          </a:p>
          <a:p>
            <a:pPr marL="1173732" indent="-604426">
              <a:spcBef>
                <a:spcPts val="3115"/>
              </a:spcBef>
              <a:buClr>
                <a:srgbClr val="505046"/>
              </a:buClr>
              <a:buAutoNum type="alphaUcPeriod"/>
              <a:tabLst>
                <a:tab pos="1175580" algn="l"/>
              </a:tabLst>
            </a:pPr>
            <a:r>
              <a:rPr sz="3639" dirty="0">
                <a:latin typeface="Arial"/>
                <a:cs typeface="Arial"/>
              </a:rPr>
              <a:t>In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elementum</a:t>
            </a:r>
            <a:r>
              <a:rPr sz="3639" spc="261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orci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dignissim.</a:t>
            </a:r>
            <a:r>
              <a:rPr sz="3639" spc="233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Proin</a:t>
            </a:r>
            <a:r>
              <a:rPr sz="3639" spc="233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semper.</a:t>
            </a:r>
            <a:endParaRPr sz="3639" dirty="0">
              <a:latin typeface="Arial"/>
              <a:cs typeface="Arial"/>
            </a:endParaRPr>
          </a:p>
        </p:txBody>
      </p:sp>
      <p:sp>
        <p:nvSpPr>
          <p:cNvPr id="81" name="object 81"/>
          <p:cNvSpPr/>
          <p:nvPr/>
        </p:nvSpPr>
        <p:spPr>
          <a:xfrm flipV="1">
            <a:off x="12679074" y="18260505"/>
            <a:ext cx="11073912" cy="45719"/>
          </a:xfrm>
          <a:custGeom>
            <a:avLst/>
            <a:gdLst/>
            <a:ahLst/>
            <a:cxnLst/>
            <a:rect l="l" t="t" r="r" b="b"/>
            <a:pathLst>
              <a:path w="4188459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2" name="object 82"/>
          <p:cNvGrpSpPr/>
          <p:nvPr/>
        </p:nvGrpSpPr>
        <p:grpSpPr>
          <a:xfrm>
            <a:off x="13597145" y="20048742"/>
            <a:ext cx="3072107" cy="3072107"/>
            <a:chOff x="5796339" y="9490359"/>
            <a:chExt cx="1055370" cy="1055370"/>
          </a:xfrm>
        </p:grpSpPr>
        <p:sp>
          <p:nvSpPr>
            <p:cNvPr id="83" name="object 83"/>
            <p:cNvSpPr/>
            <p:nvPr/>
          </p:nvSpPr>
          <p:spPr>
            <a:xfrm>
              <a:off x="6323796" y="9492800"/>
              <a:ext cx="524510" cy="506095"/>
            </a:xfrm>
            <a:custGeom>
              <a:avLst/>
              <a:gdLst/>
              <a:ahLst/>
              <a:cxnLst/>
              <a:rect l="l" t="t" r="r" b="b"/>
              <a:pathLst>
                <a:path w="524509" h="506095">
                  <a:moveTo>
                    <a:pt x="0" y="0"/>
                  </a:moveTo>
                  <a:lnTo>
                    <a:pt x="0" y="262714"/>
                  </a:lnTo>
                  <a:lnTo>
                    <a:pt x="50306" y="267536"/>
                  </a:lnTo>
                  <a:lnTo>
                    <a:pt x="97488" y="281417"/>
                  </a:lnTo>
                  <a:lnTo>
                    <a:pt x="140598" y="303479"/>
                  </a:lnTo>
                  <a:lnTo>
                    <a:pt x="178692" y="332845"/>
                  </a:lnTo>
                  <a:lnTo>
                    <a:pt x="210823" y="368637"/>
                  </a:lnTo>
                  <a:lnTo>
                    <a:pt x="236045" y="409978"/>
                  </a:lnTo>
                  <a:lnTo>
                    <a:pt x="253413" y="455990"/>
                  </a:lnTo>
                  <a:lnTo>
                    <a:pt x="261981" y="505796"/>
                  </a:lnTo>
                  <a:lnTo>
                    <a:pt x="523957" y="486163"/>
                  </a:lnTo>
                  <a:lnTo>
                    <a:pt x="518206" y="438453"/>
                  </a:lnTo>
                  <a:lnTo>
                    <a:pt x="508335" y="392218"/>
                  </a:lnTo>
                  <a:lnTo>
                    <a:pt x="494542" y="347640"/>
                  </a:lnTo>
                  <a:lnTo>
                    <a:pt x="477024" y="304903"/>
                  </a:lnTo>
                  <a:lnTo>
                    <a:pt x="455978" y="264189"/>
                  </a:lnTo>
                  <a:lnTo>
                    <a:pt x="431602" y="225680"/>
                  </a:lnTo>
                  <a:lnTo>
                    <a:pt x="404091" y="189561"/>
                  </a:lnTo>
                  <a:lnTo>
                    <a:pt x="373644" y="156014"/>
                  </a:lnTo>
                  <a:lnTo>
                    <a:pt x="340458" y="125221"/>
                  </a:lnTo>
                  <a:lnTo>
                    <a:pt x="304729" y="97366"/>
                  </a:lnTo>
                  <a:lnTo>
                    <a:pt x="266655" y="72631"/>
                  </a:lnTo>
                  <a:lnTo>
                    <a:pt x="226432" y="51200"/>
                  </a:lnTo>
                  <a:lnTo>
                    <a:pt x="184259" y="33256"/>
                  </a:lnTo>
                  <a:lnTo>
                    <a:pt x="140332" y="18981"/>
                  </a:lnTo>
                  <a:lnTo>
                    <a:pt x="94849" y="8557"/>
                  </a:lnTo>
                  <a:lnTo>
                    <a:pt x="48005" y="21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17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336892" y="9978962"/>
              <a:ext cx="512295" cy="564037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6336892" y="9978962"/>
              <a:ext cx="512445" cy="564515"/>
            </a:xfrm>
            <a:custGeom>
              <a:avLst/>
              <a:gdLst/>
              <a:ahLst/>
              <a:cxnLst/>
              <a:rect l="l" t="t" r="r" b="b"/>
              <a:pathLst>
                <a:path w="512445" h="564515">
                  <a:moveTo>
                    <a:pt x="510862" y="0"/>
                  </a:moveTo>
                  <a:lnTo>
                    <a:pt x="512295" y="47851"/>
                  </a:lnTo>
                  <a:lnTo>
                    <a:pt x="509479" y="94814"/>
                  </a:lnTo>
                  <a:lnTo>
                    <a:pt x="502585" y="140691"/>
                  </a:lnTo>
                  <a:lnTo>
                    <a:pt x="491784" y="185282"/>
                  </a:lnTo>
                  <a:lnTo>
                    <a:pt x="477247" y="228389"/>
                  </a:lnTo>
                  <a:lnTo>
                    <a:pt x="459145" y="269812"/>
                  </a:lnTo>
                  <a:lnTo>
                    <a:pt x="437651" y="309353"/>
                  </a:lnTo>
                  <a:lnTo>
                    <a:pt x="412933" y="346814"/>
                  </a:lnTo>
                  <a:lnTo>
                    <a:pt x="385164" y="381994"/>
                  </a:lnTo>
                  <a:lnTo>
                    <a:pt x="354516" y="414696"/>
                  </a:lnTo>
                  <a:lnTo>
                    <a:pt x="321158" y="444721"/>
                  </a:lnTo>
                  <a:lnTo>
                    <a:pt x="285262" y="471869"/>
                  </a:lnTo>
                  <a:lnTo>
                    <a:pt x="246999" y="495942"/>
                  </a:lnTo>
                  <a:lnTo>
                    <a:pt x="206540" y="516741"/>
                  </a:lnTo>
                  <a:lnTo>
                    <a:pt x="164057" y="534068"/>
                  </a:lnTo>
                  <a:lnTo>
                    <a:pt x="119721" y="547723"/>
                  </a:lnTo>
                  <a:lnTo>
                    <a:pt x="73701" y="557507"/>
                  </a:lnTo>
                  <a:lnTo>
                    <a:pt x="26171" y="563223"/>
                  </a:lnTo>
                  <a:lnTo>
                    <a:pt x="13094" y="564037"/>
                  </a:lnTo>
                  <a:lnTo>
                    <a:pt x="0" y="301654"/>
                  </a:lnTo>
                  <a:lnTo>
                    <a:pt x="46953" y="295072"/>
                  </a:lnTo>
                  <a:lnTo>
                    <a:pt x="90735" y="280667"/>
                  </a:lnTo>
                  <a:lnTo>
                    <a:pt x="130643" y="259219"/>
                  </a:lnTo>
                  <a:lnTo>
                    <a:pt x="165972" y="231504"/>
                  </a:lnTo>
                  <a:lnTo>
                    <a:pt x="196019" y="198302"/>
                  </a:lnTo>
                  <a:lnTo>
                    <a:pt x="220078" y="160389"/>
                  </a:lnTo>
                  <a:lnTo>
                    <a:pt x="237447" y="118545"/>
                  </a:lnTo>
                  <a:lnTo>
                    <a:pt x="247420" y="73546"/>
                  </a:lnTo>
                  <a:lnTo>
                    <a:pt x="249294" y="26171"/>
                  </a:lnTo>
                  <a:lnTo>
                    <a:pt x="249183" y="23989"/>
                  </a:lnTo>
                  <a:lnTo>
                    <a:pt x="249044" y="21808"/>
                  </a:lnTo>
                  <a:lnTo>
                    <a:pt x="248881" y="19632"/>
                  </a:lnTo>
                  <a:lnTo>
                    <a:pt x="510862" y="0"/>
                  </a:lnTo>
                  <a:close/>
                </a:path>
              </a:pathLst>
            </a:custGeom>
            <a:ln w="488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6" name="object 8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798782" y="9492802"/>
              <a:ext cx="551205" cy="1050439"/>
            </a:xfrm>
            <a:prstGeom prst="rect">
              <a:avLst/>
            </a:prstGeom>
          </p:spPr>
        </p:pic>
        <p:sp>
          <p:nvSpPr>
            <p:cNvPr id="87" name="object 87"/>
            <p:cNvSpPr/>
            <p:nvPr/>
          </p:nvSpPr>
          <p:spPr>
            <a:xfrm>
              <a:off x="5798782" y="9492802"/>
              <a:ext cx="551815" cy="1050925"/>
            </a:xfrm>
            <a:custGeom>
              <a:avLst/>
              <a:gdLst/>
              <a:ahLst/>
              <a:cxnLst/>
              <a:rect l="l" t="t" r="r" b="b"/>
              <a:pathLst>
                <a:path w="551814" h="1050925">
                  <a:moveTo>
                    <a:pt x="551205" y="1050200"/>
                  </a:moveTo>
                  <a:lnTo>
                    <a:pt x="503332" y="1050439"/>
                  </a:lnTo>
                  <a:lnTo>
                    <a:pt x="456453" y="1046452"/>
                  </a:lnTo>
                  <a:lnTo>
                    <a:pt x="410762" y="1038416"/>
                  </a:lnTo>
                  <a:lnTo>
                    <a:pt x="366454" y="1026506"/>
                  </a:lnTo>
                  <a:lnTo>
                    <a:pt x="323723" y="1010899"/>
                  </a:lnTo>
                  <a:lnTo>
                    <a:pt x="282764" y="991770"/>
                  </a:lnTo>
                  <a:lnTo>
                    <a:pt x="243771" y="969296"/>
                  </a:lnTo>
                  <a:lnTo>
                    <a:pt x="206938" y="943652"/>
                  </a:lnTo>
                  <a:lnTo>
                    <a:pt x="172461" y="915015"/>
                  </a:lnTo>
                  <a:lnTo>
                    <a:pt x="140533" y="883561"/>
                  </a:lnTo>
                  <a:lnTo>
                    <a:pt x="111350" y="849465"/>
                  </a:lnTo>
                  <a:lnTo>
                    <a:pt x="85105" y="812903"/>
                  </a:lnTo>
                  <a:lnTo>
                    <a:pt x="61993" y="774052"/>
                  </a:lnTo>
                  <a:lnTo>
                    <a:pt x="42209" y="733088"/>
                  </a:lnTo>
                  <a:lnTo>
                    <a:pt x="25947" y="690187"/>
                  </a:lnTo>
                  <a:lnTo>
                    <a:pt x="13402" y="645524"/>
                  </a:lnTo>
                  <a:lnTo>
                    <a:pt x="4767" y="599275"/>
                  </a:lnTo>
                  <a:lnTo>
                    <a:pt x="238" y="551617"/>
                  </a:lnTo>
                  <a:lnTo>
                    <a:pt x="0" y="503745"/>
                  </a:lnTo>
                  <a:lnTo>
                    <a:pt x="3986" y="456866"/>
                  </a:lnTo>
                  <a:lnTo>
                    <a:pt x="12022" y="411175"/>
                  </a:lnTo>
                  <a:lnTo>
                    <a:pt x="23932" y="366866"/>
                  </a:lnTo>
                  <a:lnTo>
                    <a:pt x="39539" y="324135"/>
                  </a:lnTo>
                  <a:lnTo>
                    <a:pt x="58668" y="283175"/>
                  </a:lnTo>
                  <a:lnTo>
                    <a:pt x="81142" y="244182"/>
                  </a:lnTo>
                  <a:lnTo>
                    <a:pt x="106786" y="207349"/>
                  </a:lnTo>
                  <a:lnTo>
                    <a:pt x="135423" y="172872"/>
                  </a:lnTo>
                  <a:lnTo>
                    <a:pt x="166878" y="140944"/>
                  </a:lnTo>
                  <a:lnTo>
                    <a:pt x="200974" y="111760"/>
                  </a:lnTo>
                  <a:lnTo>
                    <a:pt x="237535" y="85515"/>
                  </a:lnTo>
                  <a:lnTo>
                    <a:pt x="276386" y="62403"/>
                  </a:lnTo>
                  <a:lnTo>
                    <a:pt x="317350" y="42619"/>
                  </a:lnTo>
                  <a:lnTo>
                    <a:pt x="360252" y="26358"/>
                  </a:lnTo>
                  <a:lnTo>
                    <a:pt x="404915" y="13813"/>
                  </a:lnTo>
                  <a:lnTo>
                    <a:pt x="451163" y="5179"/>
                  </a:lnTo>
                  <a:lnTo>
                    <a:pt x="498821" y="651"/>
                  </a:lnTo>
                  <a:lnTo>
                    <a:pt x="525016" y="0"/>
                  </a:lnTo>
                  <a:lnTo>
                    <a:pt x="525016" y="262708"/>
                  </a:lnTo>
                  <a:lnTo>
                    <a:pt x="477791" y="266941"/>
                  </a:lnTo>
                  <a:lnTo>
                    <a:pt x="433345" y="279144"/>
                  </a:lnTo>
                  <a:lnTo>
                    <a:pt x="392417" y="298577"/>
                  </a:lnTo>
                  <a:lnTo>
                    <a:pt x="355750" y="324496"/>
                  </a:lnTo>
                  <a:lnTo>
                    <a:pt x="324087" y="356160"/>
                  </a:lnTo>
                  <a:lnTo>
                    <a:pt x="298169" y="392826"/>
                  </a:lnTo>
                  <a:lnTo>
                    <a:pt x="278737" y="433754"/>
                  </a:lnTo>
                  <a:lnTo>
                    <a:pt x="266534" y="478200"/>
                  </a:lnTo>
                  <a:lnTo>
                    <a:pt x="262301" y="525423"/>
                  </a:lnTo>
                  <a:lnTo>
                    <a:pt x="266534" y="572647"/>
                  </a:lnTo>
                  <a:lnTo>
                    <a:pt x="278737" y="617094"/>
                  </a:lnTo>
                  <a:lnTo>
                    <a:pt x="298169" y="658022"/>
                  </a:lnTo>
                  <a:lnTo>
                    <a:pt x="324087" y="694688"/>
                  </a:lnTo>
                  <a:lnTo>
                    <a:pt x="355750" y="726351"/>
                  </a:lnTo>
                  <a:lnTo>
                    <a:pt x="392417" y="752270"/>
                  </a:lnTo>
                  <a:lnTo>
                    <a:pt x="433345" y="771702"/>
                  </a:lnTo>
                  <a:lnTo>
                    <a:pt x="477791" y="783905"/>
                  </a:lnTo>
                  <a:lnTo>
                    <a:pt x="525016" y="788137"/>
                  </a:lnTo>
                  <a:lnTo>
                    <a:pt x="529379" y="788137"/>
                  </a:lnTo>
                  <a:lnTo>
                    <a:pt x="533747" y="788033"/>
                  </a:lnTo>
                  <a:lnTo>
                    <a:pt x="538110" y="787811"/>
                  </a:lnTo>
                  <a:lnTo>
                    <a:pt x="551205" y="1050200"/>
                  </a:lnTo>
                  <a:close/>
                </a:path>
              </a:pathLst>
            </a:custGeom>
            <a:ln w="488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8" name="object 88"/>
          <p:cNvSpPr txBox="1"/>
          <p:nvPr/>
        </p:nvSpPr>
        <p:spPr>
          <a:xfrm>
            <a:off x="13359100" y="19015233"/>
            <a:ext cx="3617396" cy="692463"/>
          </a:xfrm>
          <a:prstGeom prst="rect">
            <a:avLst/>
          </a:prstGeom>
        </p:spPr>
        <p:txBody>
          <a:bodyPr vert="horz" wrap="square" lIns="0" tIns="42511" rIns="0" bIns="0" rtlCol="0">
            <a:spAutoFit/>
          </a:bodyPr>
          <a:lstStyle/>
          <a:p>
            <a:pPr marL="36968">
              <a:spcBef>
                <a:spcPts val="332"/>
              </a:spcBef>
            </a:pPr>
            <a:r>
              <a:rPr sz="4221" b="1" dirty="0">
                <a:latin typeface="Arial"/>
                <a:cs typeface="Arial"/>
              </a:rPr>
              <a:t>Chart</a:t>
            </a:r>
            <a:r>
              <a:rPr sz="4221" b="1" spc="15" dirty="0">
                <a:latin typeface="Arial"/>
                <a:cs typeface="Arial"/>
              </a:rPr>
              <a:t> </a:t>
            </a:r>
            <a:r>
              <a:rPr sz="4221" b="1" dirty="0">
                <a:latin typeface="Arial"/>
                <a:cs typeface="Arial"/>
              </a:rPr>
              <a:t>B</a:t>
            </a:r>
            <a:r>
              <a:rPr sz="4221" b="1" spc="59" dirty="0">
                <a:latin typeface="Arial"/>
                <a:cs typeface="Arial"/>
              </a:rPr>
              <a:t> </a:t>
            </a:r>
            <a:r>
              <a:rPr sz="4221" b="1" dirty="0">
                <a:latin typeface="Arial"/>
                <a:cs typeface="Arial"/>
              </a:rPr>
              <a:t>-</a:t>
            </a:r>
            <a:r>
              <a:rPr sz="4221" b="1" spc="29" dirty="0">
                <a:latin typeface="Arial"/>
                <a:cs typeface="Arial"/>
              </a:rPr>
              <a:t> </a:t>
            </a:r>
            <a:r>
              <a:rPr sz="4221" b="1" spc="-59" dirty="0">
                <a:latin typeface="Arial"/>
                <a:cs typeface="Arial"/>
              </a:rPr>
              <a:t>Title</a:t>
            </a:r>
            <a:endParaRPr sz="4221">
              <a:latin typeface="Arial"/>
              <a:cs typeface="Arial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13105384" y="23726961"/>
            <a:ext cx="207025" cy="207025"/>
          </a:xfrm>
          <a:custGeom>
            <a:avLst/>
            <a:gdLst/>
            <a:ahLst/>
            <a:cxnLst/>
            <a:rect l="l" t="t" r="r" b="b"/>
            <a:pathLst>
              <a:path w="71120" h="71120">
                <a:moveTo>
                  <a:pt x="70503" y="0"/>
                </a:moveTo>
                <a:lnTo>
                  <a:pt x="0" y="0"/>
                </a:lnTo>
                <a:lnTo>
                  <a:pt x="0" y="70503"/>
                </a:lnTo>
                <a:lnTo>
                  <a:pt x="70503" y="70503"/>
                </a:lnTo>
                <a:lnTo>
                  <a:pt x="70503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13368433" y="23399744"/>
            <a:ext cx="1567477" cy="1254248"/>
          </a:xfrm>
          <a:prstGeom prst="rect">
            <a:avLst/>
          </a:prstGeom>
        </p:spPr>
        <p:txBody>
          <a:bodyPr vert="horz" wrap="square" lIns="0" tIns="151569" rIns="0" bIns="0" rtlCol="0">
            <a:spAutoFit/>
          </a:bodyPr>
          <a:lstStyle/>
          <a:p>
            <a:pPr marL="36968">
              <a:spcBef>
                <a:spcPts val="1191"/>
              </a:spcBef>
            </a:pPr>
            <a:r>
              <a:rPr sz="3203" dirty="0">
                <a:latin typeface="Arial"/>
                <a:cs typeface="Arial"/>
              </a:rPr>
              <a:t>Series</a:t>
            </a:r>
            <a:r>
              <a:rPr sz="3203" spc="-73" dirty="0">
                <a:latin typeface="Arial"/>
                <a:cs typeface="Arial"/>
              </a:rPr>
              <a:t> </a:t>
            </a:r>
            <a:r>
              <a:rPr sz="3203" spc="-145" dirty="0">
                <a:latin typeface="Arial"/>
                <a:cs typeface="Arial"/>
              </a:rPr>
              <a:t>1</a:t>
            </a:r>
            <a:endParaRPr sz="3203">
              <a:latin typeface="Arial"/>
              <a:cs typeface="Arial"/>
            </a:endParaRPr>
          </a:p>
          <a:p>
            <a:pPr marL="36968">
              <a:spcBef>
                <a:spcPts val="903"/>
              </a:spcBef>
            </a:pPr>
            <a:r>
              <a:rPr sz="3203" dirty="0">
                <a:latin typeface="Arial"/>
                <a:cs typeface="Arial"/>
              </a:rPr>
              <a:t>Series</a:t>
            </a:r>
            <a:r>
              <a:rPr sz="3203" spc="-73" dirty="0">
                <a:latin typeface="Arial"/>
                <a:cs typeface="Arial"/>
              </a:rPr>
              <a:t> </a:t>
            </a:r>
            <a:r>
              <a:rPr sz="3203" spc="-145" dirty="0">
                <a:latin typeface="Arial"/>
                <a:cs typeface="Arial"/>
              </a:rPr>
              <a:t>3</a:t>
            </a:r>
            <a:endParaRPr sz="3203">
              <a:latin typeface="Arial"/>
              <a:cs typeface="Arial"/>
            </a:endParaRPr>
          </a:p>
        </p:txBody>
      </p:sp>
      <p:pic>
        <p:nvPicPr>
          <p:cNvPr id="91" name="object 9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5208505" y="23726961"/>
            <a:ext cx="203197" cy="205229"/>
          </a:xfrm>
          <a:prstGeom prst="rect">
            <a:avLst/>
          </a:prstGeom>
        </p:spPr>
      </p:pic>
      <p:sp>
        <p:nvSpPr>
          <p:cNvPr id="92" name="object 92"/>
          <p:cNvSpPr txBox="1"/>
          <p:nvPr/>
        </p:nvSpPr>
        <p:spPr>
          <a:xfrm>
            <a:off x="15471253" y="23514902"/>
            <a:ext cx="1567477" cy="530222"/>
          </a:xfrm>
          <a:prstGeom prst="rect">
            <a:avLst/>
          </a:prstGeom>
        </p:spPr>
        <p:txBody>
          <a:bodyPr vert="horz" wrap="square" lIns="0" tIns="36969" rIns="0" bIns="0" rtlCol="0">
            <a:spAutoFit/>
          </a:bodyPr>
          <a:lstStyle/>
          <a:p>
            <a:pPr marL="36968">
              <a:spcBef>
                <a:spcPts val="291"/>
              </a:spcBef>
            </a:pPr>
            <a:r>
              <a:rPr sz="3203" dirty="0">
                <a:latin typeface="Arial"/>
                <a:cs typeface="Arial"/>
              </a:rPr>
              <a:t>Series</a:t>
            </a:r>
            <a:r>
              <a:rPr sz="3203" spc="-73" dirty="0">
                <a:latin typeface="Arial"/>
                <a:cs typeface="Arial"/>
              </a:rPr>
              <a:t> </a:t>
            </a:r>
            <a:r>
              <a:rPr sz="3203" spc="-145" dirty="0">
                <a:latin typeface="Arial"/>
                <a:cs typeface="Arial"/>
              </a:rPr>
              <a:t>2</a:t>
            </a:r>
            <a:endParaRPr sz="3203">
              <a:latin typeface="Arial"/>
              <a:cs typeface="Arial"/>
            </a:endParaRPr>
          </a:p>
        </p:txBody>
      </p:sp>
      <p:pic>
        <p:nvPicPr>
          <p:cNvPr id="93" name="object 9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3105385" y="24330467"/>
            <a:ext cx="205229" cy="203197"/>
          </a:xfrm>
          <a:prstGeom prst="rect">
            <a:avLst/>
          </a:prstGeom>
        </p:spPr>
      </p:pic>
      <p:sp>
        <p:nvSpPr>
          <p:cNvPr id="94" name="object 94"/>
          <p:cNvSpPr/>
          <p:nvPr/>
        </p:nvSpPr>
        <p:spPr>
          <a:xfrm>
            <a:off x="17983200" y="18644927"/>
            <a:ext cx="0" cy="6210757"/>
          </a:xfrm>
          <a:custGeom>
            <a:avLst/>
            <a:gdLst/>
            <a:ahLst/>
            <a:cxnLst/>
            <a:rect l="l" t="t" r="r" b="b"/>
            <a:pathLst>
              <a:path h="2133600">
                <a:moveTo>
                  <a:pt x="0" y="0"/>
                </a:moveTo>
                <a:lnTo>
                  <a:pt x="0" y="2133338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5" name="object 95"/>
          <p:cNvGrpSpPr/>
          <p:nvPr/>
        </p:nvGrpSpPr>
        <p:grpSpPr>
          <a:xfrm>
            <a:off x="19943562" y="19987322"/>
            <a:ext cx="3066561" cy="3072107"/>
            <a:chOff x="8214230" y="9469259"/>
            <a:chExt cx="1053465" cy="1055370"/>
          </a:xfrm>
        </p:grpSpPr>
        <p:sp>
          <p:nvSpPr>
            <p:cNvPr id="96" name="object 96"/>
            <p:cNvSpPr/>
            <p:nvPr/>
          </p:nvSpPr>
          <p:spPr>
            <a:xfrm>
              <a:off x="8741775" y="9471702"/>
              <a:ext cx="525780" cy="940435"/>
            </a:xfrm>
            <a:custGeom>
              <a:avLst/>
              <a:gdLst/>
              <a:ahLst/>
              <a:cxnLst/>
              <a:rect l="l" t="t" r="r" b="b"/>
              <a:pathLst>
                <a:path w="525779" h="940434">
                  <a:moveTo>
                    <a:pt x="0" y="0"/>
                  </a:moveTo>
                  <a:lnTo>
                    <a:pt x="0" y="262714"/>
                  </a:lnTo>
                  <a:lnTo>
                    <a:pt x="47901" y="267115"/>
                  </a:lnTo>
                  <a:lnTo>
                    <a:pt x="93650" y="279971"/>
                  </a:lnTo>
                  <a:lnTo>
                    <a:pt x="136179" y="300762"/>
                  </a:lnTo>
                  <a:lnTo>
                    <a:pt x="174424" y="328967"/>
                  </a:lnTo>
                  <a:lnTo>
                    <a:pt x="207317" y="364066"/>
                  </a:lnTo>
                  <a:lnTo>
                    <a:pt x="232982" y="403932"/>
                  </a:lnTo>
                  <a:lnTo>
                    <a:pt x="250652" y="446502"/>
                  </a:lnTo>
                  <a:lnTo>
                    <a:pt x="260455" y="490734"/>
                  </a:lnTo>
                  <a:lnTo>
                    <a:pt x="262523" y="535589"/>
                  </a:lnTo>
                  <a:lnTo>
                    <a:pt x="256984" y="580024"/>
                  </a:lnTo>
                  <a:lnTo>
                    <a:pt x="243969" y="622998"/>
                  </a:lnTo>
                  <a:lnTo>
                    <a:pt x="223607" y="663471"/>
                  </a:lnTo>
                  <a:lnTo>
                    <a:pt x="196028" y="700401"/>
                  </a:lnTo>
                  <a:lnTo>
                    <a:pt x="161362" y="732746"/>
                  </a:lnTo>
                  <a:lnTo>
                    <a:pt x="322724" y="940064"/>
                  </a:lnTo>
                  <a:lnTo>
                    <a:pt x="359480" y="908640"/>
                  </a:lnTo>
                  <a:lnTo>
                    <a:pt x="392919" y="874275"/>
                  </a:lnTo>
                  <a:lnTo>
                    <a:pt x="422913" y="837234"/>
                  </a:lnTo>
                  <a:lnTo>
                    <a:pt x="449329" y="797785"/>
                  </a:lnTo>
                  <a:lnTo>
                    <a:pt x="472039" y="756195"/>
                  </a:lnTo>
                  <a:lnTo>
                    <a:pt x="490912" y="712728"/>
                  </a:lnTo>
                  <a:lnTo>
                    <a:pt x="505818" y="667651"/>
                  </a:lnTo>
                  <a:lnTo>
                    <a:pt x="516626" y="621232"/>
                  </a:lnTo>
                  <a:lnTo>
                    <a:pt x="523206" y="573735"/>
                  </a:lnTo>
                  <a:lnTo>
                    <a:pt x="525429" y="525429"/>
                  </a:lnTo>
                  <a:lnTo>
                    <a:pt x="523281" y="477603"/>
                  </a:lnTo>
                  <a:lnTo>
                    <a:pt x="516963" y="430981"/>
                  </a:lnTo>
                  <a:lnTo>
                    <a:pt x="506660" y="385748"/>
                  </a:lnTo>
                  <a:lnTo>
                    <a:pt x="492557" y="342088"/>
                  </a:lnTo>
                  <a:lnTo>
                    <a:pt x="474839" y="300188"/>
                  </a:lnTo>
                  <a:lnTo>
                    <a:pt x="453693" y="260233"/>
                  </a:lnTo>
                  <a:lnTo>
                    <a:pt x="429303" y="222409"/>
                  </a:lnTo>
                  <a:lnTo>
                    <a:pt x="401855" y="186900"/>
                  </a:lnTo>
                  <a:lnTo>
                    <a:pt x="371535" y="153893"/>
                  </a:lnTo>
                  <a:lnTo>
                    <a:pt x="338528" y="123573"/>
                  </a:lnTo>
                  <a:lnTo>
                    <a:pt x="303019" y="96125"/>
                  </a:lnTo>
                  <a:lnTo>
                    <a:pt x="265195" y="71735"/>
                  </a:lnTo>
                  <a:lnTo>
                    <a:pt x="225240" y="50589"/>
                  </a:lnTo>
                  <a:lnTo>
                    <a:pt x="183340" y="32871"/>
                  </a:lnTo>
                  <a:lnTo>
                    <a:pt x="139680" y="18768"/>
                  </a:lnTo>
                  <a:lnTo>
                    <a:pt x="94447" y="8465"/>
                  </a:lnTo>
                  <a:lnTo>
                    <a:pt x="47825" y="2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17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7" name="object 9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216673" y="9786067"/>
              <a:ext cx="847826" cy="736110"/>
            </a:xfrm>
            <a:prstGeom prst="rect">
              <a:avLst/>
            </a:prstGeom>
          </p:spPr>
        </p:pic>
        <p:sp>
          <p:nvSpPr>
            <p:cNvPr id="98" name="object 98"/>
            <p:cNvSpPr/>
            <p:nvPr/>
          </p:nvSpPr>
          <p:spPr>
            <a:xfrm>
              <a:off x="8216673" y="9786067"/>
              <a:ext cx="848360" cy="736600"/>
            </a:xfrm>
            <a:custGeom>
              <a:avLst/>
              <a:gdLst/>
              <a:ahLst/>
              <a:cxnLst/>
              <a:rect l="l" t="t" r="r" b="b"/>
              <a:pathLst>
                <a:path w="848359" h="736600">
                  <a:moveTo>
                    <a:pt x="847826" y="625699"/>
                  </a:moveTo>
                  <a:lnTo>
                    <a:pt x="808766" y="653379"/>
                  </a:lnTo>
                  <a:lnTo>
                    <a:pt x="768095" y="677029"/>
                  </a:lnTo>
                  <a:lnTo>
                    <a:pt x="726071" y="696681"/>
                  </a:lnTo>
                  <a:lnTo>
                    <a:pt x="682955" y="712368"/>
                  </a:lnTo>
                  <a:lnTo>
                    <a:pt x="639008" y="724122"/>
                  </a:lnTo>
                  <a:lnTo>
                    <a:pt x="594490" y="731975"/>
                  </a:lnTo>
                  <a:lnTo>
                    <a:pt x="549661" y="735961"/>
                  </a:lnTo>
                  <a:lnTo>
                    <a:pt x="504781" y="736110"/>
                  </a:lnTo>
                  <a:lnTo>
                    <a:pt x="460111" y="732457"/>
                  </a:lnTo>
                  <a:lnTo>
                    <a:pt x="415911" y="725033"/>
                  </a:lnTo>
                  <a:lnTo>
                    <a:pt x="372441" y="713870"/>
                  </a:lnTo>
                  <a:lnTo>
                    <a:pt x="329962" y="699002"/>
                  </a:lnTo>
                  <a:lnTo>
                    <a:pt x="288733" y="680460"/>
                  </a:lnTo>
                  <a:lnTo>
                    <a:pt x="249016" y="658278"/>
                  </a:lnTo>
                  <a:lnTo>
                    <a:pt x="211071" y="632487"/>
                  </a:lnTo>
                  <a:lnTo>
                    <a:pt x="175157" y="603120"/>
                  </a:lnTo>
                  <a:lnTo>
                    <a:pt x="141535" y="570209"/>
                  </a:lnTo>
                  <a:lnTo>
                    <a:pt x="110466" y="533788"/>
                  </a:lnTo>
                  <a:lnTo>
                    <a:pt x="82787" y="494681"/>
                  </a:lnTo>
                  <a:lnTo>
                    <a:pt x="59016" y="453660"/>
                  </a:lnTo>
                  <a:lnTo>
                    <a:pt x="39187" y="411006"/>
                  </a:lnTo>
                  <a:lnTo>
                    <a:pt x="23336" y="367000"/>
                  </a:lnTo>
                  <a:lnTo>
                    <a:pt x="11498" y="321923"/>
                  </a:lnTo>
                  <a:lnTo>
                    <a:pt x="3707" y="276056"/>
                  </a:lnTo>
                  <a:lnTo>
                    <a:pt x="0" y="229679"/>
                  </a:lnTo>
                  <a:lnTo>
                    <a:pt x="410" y="183075"/>
                  </a:lnTo>
                  <a:lnTo>
                    <a:pt x="4973" y="136524"/>
                  </a:lnTo>
                  <a:lnTo>
                    <a:pt x="13723" y="90307"/>
                  </a:lnTo>
                  <a:lnTo>
                    <a:pt x="26697" y="44705"/>
                  </a:lnTo>
                  <a:lnTo>
                    <a:pt x="43929" y="0"/>
                  </a:lnTo>
                  <a:lnTo>
                    <a:pt x="284515" y="105529"/>
                  </a:lnTo>
                  <a:lnTo>
                    <a:pt x="269422" y="150476"/>
                  </a:lnTo>
                  <a:lnTo>
                    <a:pt x="262744" y="196081"/>
                  </a:lnTo>
                  <a:lnTo>
                    <a:pt x="264099" y="241368"/>
                  </a:lnTo>
                  <a:lnTo>
                    <a:pt x="273106" y="285358"/>
                  </a:lnTo>
                  <a:lnTo>
                    <a:pt x="289383" y="327074"/>
                  </a:lnTo>
                  <a:lnTo>
                    <a:pt x="312550" y="365539"/>
                  </a:lnTo>
                  <a:lnTo>
                    <a:pt x="342225" y="399775"/>
                  </a:lnTo>
                  <a:lnTo>
                    <a:pt x="378026" y="428804"/>
                  </a:lnTo>
                  <a:lnTo>
                    <a:pt x="419572" y="451650"/>
                  </a:lnTo>
                  <a:lnTo>
                    <a:pt x="464724" y="466751"/>
                  </a:lnTo>
                  <a:lnTo>
                    <a:pt x="511107" y="473408"/>
                  </a:lnTo>
                  <a:lnTo>
                    <a:pt x="557597" y="471759"/>
                  </a:lnTo>
                  <a:lnTo>
                    <a:pt x="603069" y="461945"/>
                  </a:lnTo>
                  <a:lnTo>
                    <a:pt x="646400" y="444106"/>
                  </a:lnTo>
                  <a:lnTo>
                    <a:pt x="686464" y="418381"/>
                  </a:lnTo>
                  <a:lnTo>
                    <a:pt x="847826" y="625699"/>
                  </a:lnTo>
                  <a:close/>
                </a:path>
              </a:pathLst>
            </a:custGeom>
            <a:ln w="488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9" name="object 9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260602" y="9471703"/>
              <a:ext cx="481172" cy="419894"/>
            </a:xfrm>
            <a:prstGeom prst="rect">
              <a:avLst/>
            </a:prstGeom>
          </p:spPr>
        </p:pic>
        <p:sp>
          <p:nvSpPr>
            <p:cNvPr id="100" name="object 100"/>
            <p:cNvSpPr/>
            <p:nvPr/>
          </p:nvSpPr>
          <p:spPr>
            <a:xfrm>
              <a:off x="8260602" y="9471703"/>
              <a:ext cx="481330" cy="420370"/>
            </a:xfrm>
            <a:custGeom>
              <a:avLst/>
              <a:gdLst/>
              <a:ahLst/>
              <a:cxnLst/>
              <a:rect l="l" t="t" r="r" b="b"/>
              <a:pathLst>
                <a:path w="481329" h="420370">
                  <a:moveTo>
                    <a:pt x="0" y="314365"/>
                  </a:moveTo>
                  <a:lnTo>
                    <a:pt x="21159" y="271514"/>
                  </a:lnTo>
                  <a:lnTo>
                    <a:pt x="45815" y="231216"/>
                  </a:lnTo>
                  <a:lnTo>
                    <a:pt x="73734" y="193624"/>
                  </a:lnTo>
                  <a:lnTo>
                    <a:pt x="104684" y="158890"/>
                  </a:lnTo>
                  <a:lnTo>
                    <a:pt x="138432" y="127166"/>
                  </a:lnTo>
                  <a:lnTo>
                    <a:pt x="174744" y="98604"/>
                  </a:lnTo>
                  <a:lnTo>
                    <a:pt x="213388" y="73357"/>
                  </a:lnTo>
                  <a:lnTo>
                    <a:pt x="254131" y="51576"/>
                  </a:lnTo>
                  <a:lnTo>
                    <a:pt x="296739" y="33415"/>
                  </a:lnTo>
                  <a:lnTo>
                    <a:pt x="340981" y="19024"/>
                  </a:lnTo>
                  <a:lnTo>
                    <a:pt x="386622" y="8556"/>
                  </a:lnTo>
                  <a:lnTo>
                    <a:pt x="433430" y="2164"/>
                  </a:lnTo>
                  <a:lnTo>
                    <a:pt x="481172" y="0"/>
                  </a:lnTo>
                  <a:lnTo>
                    <a:pt x="481172" y="262714"/>
                  </a:lnTo>
                  <a:lnTo>
                    <a:pt x="430050" y="267725"/>
                  </a:lnTo>
                  <a:lnTo>
                    <a:pt x="381758" y="282242"/>
                  </a:lnTo>
                  <a:lnTo>
                    <a:pt x="337481" y="305491"/>
                  </a:lnTo>
                  <a:lnTo>
                    <a:pt x="298403" y="336699"/>
                  </a:lnTo>
                  <a:lnTo>
                    <a:pt x="265710" y="375091"/>
                  </a:lnTo>
                  <a:lnTo>
                    <a:pt x="240586" y="419894"/>
                  </a:lnTo>
                  <a:lnTo>
                    <a:pt x="0" y="314365"/>
                  </a:lnTo>
                  <a:close/>
                </a:path>
              </a:pathLst>
            </a:custGeom>
            <a:ln w="488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1" name="object 101"/>
          <p:cNvSpPr txBox="1"/>
          <p:nvPr/>
        </p:nvSpPr>
        <p:spPr>
          <a:xfrm>
            <a:off x="19925616" y="18962788"/>
            <a:ext cx="3617396" cy="692463"/>
          </a:xfrm>
          <a:prstGeom prst="rect">
            <a:avLst/>
          </a:prstGeom>
        </p:spPr>
        <p:txBody>
          <a:bodyPr vert="horz" wrap="square" lIns="0" tIns="42511" rIns="0" bIns="0" rtlCol="0">
            <a:spAutoFit/>
          </a:bodyPr>
          <a:lstStyle/>
          <a:p>
            <a:pPr marL="36968">
              <a:spcBef>
                <a:spcPts val="332"/>
              </a:spcBef>
            </a:pPr>
            <a:r>
              <a:rPr sz="4221" b="1" dirty="0">
                <a:latin typeface="Arial"/>
                <a:cs typeface="Arial"/>
              </a:rPr>
              <a:t>Chart</a:t>
            </a:r>
            <a:r>
              <a:rPr sz="4221" b="1" spc="15" dirty="0">
                <a:latin typeface="Arial"/>
                <a:cs typeface="Arial"/>
              </a:rPr>
              <a:t> </a:t>
            </a:r>
            <a:r>
              <a:rPr sz="4221" b="1" dirty="0">
                <a:latin typeface="Arial"/>
                <a:cs typeface="Arial"/>
              </a:rPr>
              <a:t>C</a:t>
            </a:r>
            <a:r>
              <a:rPr sz="4221" b="1" spc="59" dirty="0">
                <a:latin typeface="Arial"/>
                <a:cs typeface="Arial"/>
              </a:rPr>
              <a:t> </a:t>
            </a:r>
            <a:r>
              <a:rPr sz="4221" b="1" dirty="0">
                <a:latin typeface="Arial"/>
                <a:cs typeface="Arial"/>
              </a:rPr>
              <a:t>-</a:t>
            </a:r>
            <a:r>
              <a:rPr sz="4221" b="1" spc="29" dirty="0">
                <a:latin typeface="Arial"/>
                <a:cs typeface="Arial"/>
              </a:rPr>
              <a:t> </a:t>
            </a:r>
            <a:r>
              <a:rPr sz="4221" b="1" spc="-59" dirty="0">
                <a:latin typeface="Arial"/>
                <a:cs typeface="Arial"/>
              </a:rPr>
              <a:t>Title</a:t>
            </a:r>
            <a:endParaRPr sz="4221">
              <a:latin typeface="Arial"/>
              <a:cs typeface="Arial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19576290" y="23613167"/>
            <a:ext cx="203328" cy="207025"/>
          </a:xfrm>
          <a:custGeom>
            <a:avLst/>
            <a:gdLst/>
            <a:ahLst/>
            <a:cxnLst/>
            <a:rect l="l" t="t" r="r" b="b"/>
            <a:pathLst>
              <a:path w="69850" h="71120">
                <a:moveTo>
                  <a:pt x="69805" y="0"/>
                </a:moveTo>
                <a:lnTo>
                  <a:pt x="0" y="0"/>
                </a:lnTo>
                <a:lnTo>
                  <a:pt x="0" y="70503"/>
                </a:lnTo>
                <a:lnTo>
                  <a:pt x="69805" y="70503"/>
                </a:lnTo>
                <a:lnTo>
                  <a:pt x="69805" y="0"/>
                </a:lnTo>
                <a:close/>
              </a:path>
            </a:pathLst>
          </a:custGeom>
          <a:solidFill>
            <a:srgbClr val="E21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19838507" y="23248339"/>
            <a:ext cx="1567477" cy="1330049"/>
          </a:xfrm>
          <a:prstGeom prst="rect">
            <a:avLst/>
          </a:prstGeom>
        </p:spPr>
        <p:txBody>
          <a:bodyPr vert="horz" wrap="square" lIns="0" tIns="188537" rIns="0" bIns="0" rtlCol="0">
            <a:spAutoFit/>
          </a:bodyPr>
          <a:lstStyle/>
          <a:p>
            <a:pPr marL="36968">
              <a:spcBef>
                <a:spcPts val="1481"/>
              </a:spcBef>
            </a:pPr>
            <a:r>
              <a:rPr sz="3203" dirty="0">
                <a:latin typeface="Arial"/>
                <a:cs typeface="Arial"/>
              </a:rPr>
              <a:t>Series</a:t>
            </a:r>
            <a:r>
              <a:rPr sz="3203" spc="-73" dirty="0">
                <a:latin typeface="Arial"/>
                <a:cs typeface="Arial"/>
              </a:rPr>
              <a:t> </a:t>
            </a:r>
            <a:r>
              <a:rPr sz="3203" spc="-145" dirty="0">
                <a:latin typeface="Arial"/>
                <a:cs typeface="Arial"/>
              </a:rPr>
              <a:t>1</a:t>
            </a:r>
            <a:endParaRPr sz="3203">
              <a:latin typeface="Arial"/>
              <a:cs typeface="Arial"/>
            </a:endParaRPr>
          </a:p>
          <a:p>
            <a:pPr marL="36968">
              <a:spcBef>
                <a:spcPts val="1208"/>
              </a:spcBef>
            </a:pPr>
            <a:r>
              <a:rPr sz="3203" dirty="0">
                <a:latin typeface="Arial"/>
                <a:cs typeface="Arial"/>
              </a:rPr>
              <a:t>Series</a:t>
            </a:r>
            <a:r>
              <a:rPr sz="3203" spc="-73" dirty="0">
                <a:latin typeface="Arial"/>
                <a:cs typeface="Arial"/>
              </a:rPr>
              <a:t> </a:t>
            </a:r>
            <a:r>
              <a:rPr sz="3203" spc="-145" dirty="0">
                <a:latin typeface="Arial"/>
                <a:cs typeface="Arial"/>
              </a:rPr>
              <a:t>3</a:t>
            </a:r>
            <a:endParaRPr sz="3203">
              <a:latin typeface="Arial"/>
              <a:cs typeface="Arial"/>
            </a:endParaRPr>
          </a:p>
        </p:txBody>
      </p:sp>
      <p:pic>
        <p:nvPicPr>
          <p:cNvPr id="104" name="object 104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1774913" y="23613168"/>
            <a:ext cx="203197" cy="205229"/>
          </a:xfrm>
          <a:prstGeom prst="rect">
            <a:avLst/>
          </a:prstGeom>
        </p:spPr>
      </p:pic>
      <p:sp>
        <p:nvSpPr>
          <p:cNvPr id="105" name="object 105"/>
          <p:cNvSpPr txBox="1"/>
          <p:nvPr/>
        </p:nvSpPr>
        <p:spPr>
          <a:xfrm>
            <a:off x="22037847" y="23401538"/>
            <a:ext cx="1567477" cy="530222"/>
          </a:xfrm>
          <a:prstGeom prst="rect">
            <a:avLst/>
          </a:prstGeom>
        </p:spPr>
        <p:txBody>
          <a:bodyPr vert="horz" wrap="square" lIns="0" tIns="36969" rIns="0" bIns="0" rtlCol="0">
            <a:spAutoFit/>
          </a:bodyPr>
          <a:lstStyle/>
          <a:p>
            <a:pPr marL="36968">
              <a:spcBef>
                <a:spcPts val="291"/>
              </a:spcBef>
            </a:pPr>
            <a:r>
              <a:rPr sz="3203" dirty="0">
                <a:latin typeface="Arial"/>
                <a:cs typeface="Arial"/>
              </a:rPr>
              <a:t>Series</a:t>
            </a:r>
            <a:r>
              <a:rPr sz="3203" spc="-73" dirty="0">
                <a:latin typeface="Arial"/>
                <a:cs typeface="Arial"/>
              </a:rPr>
              <a:t> </a:t>
            </a:r>
            <a:r>
              <a:rPr sz="3203" spc="-145" dirty="0">
                <a:latin typeface="Arial"/>
                <a:cs typeface="Arial"/>
              </a:rPr>
              <a:t>2</a:t>
            </a:r>
            <a:endParaRPr sz="3203">
              <a:latin typeface="Arial"/>
              <a:cs typeface="Arial"/>
            </a:endParaRPr>
          </a:p>
        </p:txBody>
      </p:sp>
      <p:pic>
        <p:nvPicPr>
          <p:cNvPr id="106" name="object 106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9576292" y="24255281"/>
            <a:ext cx="203197" cy="203197"/>
          </a:xfrm>
          <a:prstGeom prst="rect">
            <a:avLst/>
          </a:prstGeom>
        </p:spPr>
      </p:pic>
      <p:sp>
        <p:nvSpPr>
          <p:cNvPr id="107" name="object 107"/>
          <p:cNvSpPr/>
          <p:nvPr/>
        </p:nvSpPr>
        <p:spPr>
          <a:xfrm>
            <a:off x="12638023" y="25374600"/>
            <a:ext cx="11073912" cy="138511"/>
          </a:xfrm>
          <a:custGeom>
            <a:avLst/>
            <a:gdLst/>
            <a:ahLst/>
            <a:cxnLst/>
            <a:rect l="l" t="t" r="r" b="b"/>
            <a:pathLst>
              <a:path w="4188459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1" name="object 1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459475"/>
              </p:ext>
            </p:extLst>
          </p:nvPr>
        </p:nvGraphicFramePr>
        <p:xfrm>
          <a:off x="35407619" y="10839308"/>
          <a:ext cx="8101959" cy="50148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8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5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89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9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5884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3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Table</a:t>
                      </a:r>
                      <a:r>
                        <a:rPr sz="36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1 -</a:t>
                      </a:r>
                      <a:r>
                        <a:rPr sz="36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Title</a:t>
                      </a:r>
                      <a:endParaRPr sz="3600" dirty="0">
                        <a:latin typeface="Arial"/>
                        <a:cs typeface="Arial"/>
                      </a:endParaRPr>
                    </a:p>
                  </a:txBody>
                  <a:tcPr marL="0" marR="0" marT="227359" marB="0"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2173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5920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8.01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18300" marB="0">
                    <a:lnT w="38100">
                      <a:solidFill>
                        <a:srgbClr val="FFFFFF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7.99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18300" marB="0">
                    <a:lnT w="38100">
                      <a:solidFill>
                        <a:srgbClr val="FFFFFF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5.77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18300" marB="0">
                    <a:lnT w="38100">
                      <a:solidFill>
                        <a:srgbClr val="FFFFFF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34798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6.44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18300" marB="0">
                    <a:lnT w="38100">
                      <a:solidFill>
                        <a:srgbClr val="FFFFFF"/>
                      </a:solidFill>
                      <a:prstDash val="solid"/>
                    </a:lnT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5161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4.50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21997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3.11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21997" marB="0"/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9.55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21997" marB="0"/>
                </a:tc>
                <a:tc>
                  <a:txBody>
                    <a:bodyPr/>
                    <a:lstStyle/>
                    <a:p>
                      <a:pPr marL="3479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1.12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21997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465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6.15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20148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8.00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20148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6.18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20148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3479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5.65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20148" marB="0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8193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8.21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03512" marB="0"/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2.16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03512" marB="0"/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3.11*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03512" marB="0"/>
                </a:tc>
                <a:tc>
                  <a:txBody>
                    <a:bodyPr/>
                    <a:lstStyle/>
                    <a:p>
                      <a:pPr marL="3479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7.17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03512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8193"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3.00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03512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9.70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03512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spc="-10" dirty="0">
                          <a:latin typeface="Arial"/>
                          <a:cs typeface="Arial"/>
                        </a:rPr>
                        <a:t>10.50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03512" marB="0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3479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3600" spc="-20" dirty="0">
                          <a:latin typeface="Arial"/>
                          <a:cs typeface="Arial"/>
                        </a:rPr>
                        <a:t>4.45</a:t>
                      </a:r>
                      <a:endParaRPr sz="3600" dirty="0">
                        <a:latin typeface="Arial"/>
                        <a:cs typeface="Arial"/>
                      </a:endParaRPr>
                    </a:p>
                  </a:txBody>
                  <a:tcPr marL="0" marR="0" marT="103512" marB="0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2" name="object 112"/>
          <p:cNvSpPr txBox="1"/>
          <p:nvPr/>
        </p:nvSpPr>
        <p:spPr>
          <a:xfrm>
            <a:off x="35500448" y="16244589"/>
            <a:ext cx="6257151" cy="530222"/>
          </a:xfrm>
          <a:prstGeom prst="rect">
            <a:avLst/>
          </a:prstGeom>
        </p:spPr>
        <p:txBody>
          <a:bodyPr vert="horz" wrap="square" lIns="0" tIns="36969" rIns="0" bIns="0" rtlCol="0">
            <a:spAutoFit/>
          </a:bodyPr>
          <a:lstStyle/>
          <a:p>
            <a:pPr marL="36968">
              <a:spcBef>
                <a:spcPts val="291"/>
              </a:spcBef>
            </a:pPr>
            <a:r>
              <a:rPr sz="3203" i="1" dirty="0">
                <a:latin typeface="Arial"/>
                <a:cs typeface="Arial"/>
              </a:rPr>
              <a:t>*Unamcorper efficitur</a:t>
            </a:r>
            <a:r>
              <a:rPr sz="3203" i="1" spc="-73" dirty="0">
                <a:latin typeface="Arial"/>
                <a:cs typeface="Arial"/>
              </a:rPr>
              <a:t> </a:t>
            </a:r>
            <a:r>
              <a:rPr sz="3203" i="1" dirty="0">
                <a:latin typeface="Arial"/>
                <a:cs typeface="Arial"/>
              </a:rPr>
              <a:t>sed</a:t>
            </a:r>
            <a:r>
              <a:rPr sz="3203" i="1" spc="-29" dirty="0">
                <a:latin typeface="Arial"/>
                <a:cs typeface="Arial"/>
              </a:rPr>
              <a:t> </a:t>
            </a:r>
            <a:r>
              <a:rPr sz="3203" i="1" dirty="0">
                <a:latin typeface="Arial"/>
                <a:cs typeface="Arial"/>
              </a:rPr>
              <a:t>in</a:t>
            </a:r>
            <a:r>
              <a:rPr sz="3203" i="1" spc="-44" dirty="0">
                <a:latin typeface="Arial"/>
                <a:cs typeface="Arial"/>
              </a:rPr>
              <a:t> </a:t>
            </a:r>
            <a:r>
              <a:rPr sz="3203" i="1" spc="-29" dirty="0">
                <a:latin typeface="Arial"/>
                <a:cs typeface="Arial"/>
              </a:rPr>
              <a:t>nulla.</a:t>
            </a:r>
            <a:endParaRPr sz="3203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24927009" y="4726596"/>
            <a:ext cx="18668570" cy="3809449"/>
          </a:xfrm>
          <a:prstGeom prst="rect">
            <a:avLst/>
          </a:prstGeom>
        </p:spPr>
        <p:txBody>
          <a:bodyPr vert="horz" wrap="square" lIns="0" tIns="543441" rIns="0" bIns="0" rtlCol="0">
            <a:spAutoFit/>
          </a:bodyPr>
          <a:lstStyle/>
          <a:p>
            <a:pPr marL="36968">
              <a:spcBef>
                <a:spcPts val="4279"/>
              </a:spcBef>
            </a:pPr>
            <a:r>
              <a:rPr sz="5821" b="1" spc="-29" dirty="0">
                <a:solidFill>
                  <a:srgbClr val="E21737"/>
                </a:solidFill>
                <a:latin typeface="Arial"/>
                <a:cs typeface="Arial"/>
              </a:rPr>
              <a:t>Results</a:t>
            </a:r>
            <a:endParaRPr sz="5821" dirty="0">
              <a:latin typeface="Arial"/>
              <a:cs typeface="Arial"/>
            </a:endParaRPr>
          </a:p>
          <a:p>
            <a:pPr marL="36968" marR="14788">
              <a:lnSpc>
                <a:spcPct val="140400"/>
              </a:lnSpc>
              <a:spcBef>
                <a:spcPts val="844"/>
              </a:spcBef>
            </a:pPr>
            <a:r>
              <a:rPr sz="3639" dirty="0">
                <a:latin typeface="Arial"/>
                <a:cs typeface="Arial"/>
              </a:rPr>
              <a:t>Mauris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orci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mi,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varius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id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diam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id,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egestas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auctor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enim. </a:t>
            </a:r>
            <a:r>
              <a:rPr sz="3639" dirty="0">
                <a:latin typeface="Arial"/>
                <a:cs typeface="Arial"/>
              </a:rPr>
              <a:t>Praesent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ut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massa</a:t>
            </a:r>
            <a:r>
              <a:rPr sz="3639" spc="233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nibh.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Duis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purus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neque,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facilisis </a:t>
            </a:r>
            <a:r>
              <a:rPr sz="3639" dirty="0">
                <a:latin typeface="Arial"/>
                <a:cs typeface="Arial"/>
              </a:rPr>
              <a:t>cursus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ultrices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vel,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ullamcorper</a:t>
            </a:r>
            <a:r>
              <a:rPr sz="3639" spc="261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ac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augue.</a:t>
            </a:r>
            <a:r>
              <a:rPr sz="3639" spc="261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Donec </a:t>
            </a:r>
            <a:r>
              <a:rPr sz="3639" dirty="0">
                <a:latin typeface="Arial"/>
                <a:cs typeface="Arial"/>
              </a:rPr>
              <a:t>semper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lorem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vitae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urna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pulvinar,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in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congue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massa </a:t>
            </a:r>
            <a:r>
              <a:rPr sz="3639" dirty="0">
                <a:latin typeface="Arial"/>
                <a:cs typeface="Arial"/>
              </a:rPr>
              <a:t>tristique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quis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augue.</a:t>
            </a:r>
            <a:endParaRPr sz="3639" dirty="0">
              <a:latin typeface="Arial"/>
              <a:cs typeface="Arial"/>
            </a:endParaRPr>
          </a:p>
        </p:txBody>
      </p:sp>
      <p:grpSp>
        <p:nvGrpSpPr>
          <p:cNvPr id="114" name="object 114"/>
          <p:cNvGrpSpPr/>
          <p:nvPr/>
        </p:nvGrpSpPr>
        <p:grpSpPr>
          <a:xfrm>
            <a:off x="29907518" y="10753718"/>
            <a:ext cx="2382639" cy="983369"/>
            <a:chOff x="12895977" y="4923240"/>
            <a:chExt cx="818515" cy="337820"/>
          </a:xfrm>
        </p:grpSpPr>
        <p:sp>
          <p:nvSpPr>
            <p:cNvPr id="115" name="object 115"/>
            <p:cNvSpPr/>
            <p:nvPr/>
          </p:nvSpPr>
          <p:spPr>
            <a:xfrm>
              <a:off x="12942655" y="4932693"/>
              <a:ext cx="743585" cy="318770"/>
            </a:xfrm>
            <a:custGeom>
              <a:avLst/>
              <a:gdLst/>
              <a:ahLst/>
              <a:cxnLst/>
              <a:rect l="l" t="t" r="r" b="b"/>
              <a:pathLst>
                <a:path w="743584" h="318770">
                  <a:moveTo>
                    <a:pt x="0" y="318643"/>
                  </a:moveTo>
                  <a:lnTo>
                    <a:pt x="11026" y="275129"/>
                  </a:lnTo>
                  <a:lnTo>
                    <a:pt x="26977" y="233938"/>
                  </a:lnTo>
                  <a:lnTo>
                    <a:pt x="47516" y="195300"/>
                  </a:lnTo>
                  <a:lnTo>
                    <a:pt x="72305" y="159447"/>
                  </a:lnTo>
                  <a:lnTo>
                    <a:pt x="101006" y="126607"/>
                  </a:lnTo>
                  <a:lnTo>
                    <a:pt x="133283" y="97011"/>
                  </a:lnTo>
                  <a:lnTo>
                    <a:pt x="168797" y="70889"/>
                  </a:lnTo>
                  <a:lnTo>
                    <a:pt x="207212" y="48472"/>
                  </a:lnTo>
                  <a:lnTo>
                    <a:pt x="248190" y="29988"/>
                  </a:lnTo>
                  <a:lnTo>
                    <a:pt x="291393" y="15669"/>
                  </a:lnTo>
                  <a:lnTo>
                    <a:pt x="336484" y="5745"/>
                  </a:lnTo>
                  <a:lnTo>
                    <a:pt x="383126" y="445"/>
                  </a:lnTo>
                  <a:lnTo>
                    <a:pt x="430981" y="0"/>
                  </a:lnTo>
                  <a:lnTo>
                    <a:pt x="479711" y="4639"/>
                  </a:lnTo>
                  <a:lnTo>
                    <a:pt x="529982" y="14941"/>
                  </a:lnTo>
                  <a:lnTo>
                    <a:pt x="578366" y="30576"/>
                  </a:lnTo>
                  <a:lnTo>
                    <a:pt x="624386" y="51295"/>
                  </a:lnTo>
                  <a:lnTo>
                    <a:pt x="667566" y="76851"/>
                  </a:lnTo>
                  <a:lnTo>
                    <a:pt x="707426" y="106998"/>
                  </a:lnTo>
                  <a:lnTo>
                    <a:pt x="743491" y="141488"/>
                  </a:lnTo>
                </a:path>
              </a:pathLst>
            </a:custGeom>
            <a:ln w="18905">
              <a:solidFill>
                <a:srgbClr val="505046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13658088" y="5046127"/>
              <a:ext cx="56515" cy="56515"/>
            </a:xfrm>
            <a:custGeom>
              <a:avLst/>
              <a:gdLst/>
              <a:ahLst/>
              <a:cxnLst/>
              <a:rect l="l" t="t" r="r" b="b"/>
              <a:pathLst>
                <a:path w="56515" h="56514">
                  <a:moveTo>
                    <a:pt x="32203" y="0"/>
                  </a:moveTo>
                  <a:lnTo>
                    <a:pt x="20958" y="589"/>
                  </a:lnTo>
                  <a:lnTo>
                    <a:pt x="11152" y="5283"/>
                  </a:lnTo>
                  <a:lnTo>
                    <a:pt x="3820" y="13312"/>
                  </a:lnTo>
                  <a:lnTo>
                    <a:pt x="0" y="23908"/>
                  </a:lnTo>
                  <a:lnTo>
                    <a:pt x="591" y="35152"/>
                  </a:lnTo>
                  <a:lnTo>
                    <a:pt x="5285" y="44957"/>
                  </a:lnTo>
                  <a:lnTo>
                    <a:pt x="13313" y="52287"/>
                  </a:lnTo>
                  <a:lnTo>
                    <a:pt x="23908" y="56106"/>
                  </a:lnTo>
                  <a:lnTo>
                    <a:pt x="35153" y="55517"/>
                  </a:lnTo>
                  <a:lnTo>
                    <a:pt x="44960" y="50823"/>
                  </a:lnTo>
                  <a:lnTo>
                    <a:pt x="52291" y="42796"/>
                  </a:lnTo>
                  <a:lnTo>
                    <a:pt x="56112" y="32203"/>
                  </a:lnTo>
                  <a:lnTo>
                    <a:pt x="55519" y="20956"/>
                  </a:lnTo>
                  <a:lnTo>
                    <a:pt x="50824" y="11150"/>
                  </a:lnTo>
                  <a:lnTo>
                    <a:pt x="42796" y="3819"/>
                  </a:lnTo>
                  <a:lnTo>
                    <a:pt x="32203" y="0"/>
                  </a:lnTo>
                  <a:close/>
                </a:path>
              </a:pathLst>
            </a:custGeom>
            <a:solidFill>
              <a:srgbClr val="5050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12905430" y="5187826"/>
              <a:ext cx="93345" cy="64135"/>
            </a:xfrm>
            <a:custGeom>
              <a:avLst/>
              <a:gdLst/>
              <a:ahLst/>
              <a:cxnLst/>
              <a:rect l="l" t="t" r="r" b="b"/>
              <a:pathLst>
                <a:path w="93345" h="64135">
                  <a:moveTo>
                    <a:pt x="93214" y="15712"/>
                  </a:moveTo>
                  <a:lnTo>
                    <a:pt x="37177" y="63785"/>
                  </a:lnTo>
                  <a:lnTo>
                    <a:pt x="0" y="0"/>
                  </a:lnTo>
                </a:path>
              </a:pathLst>
            </a:custGeom>
            <a:ln w="18905">
              <a:solidFill>
                <a:srgbClr val="5050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8" name="object 118"/>
          <p:cNvSpPr txBox="1"/>
          <p:nvPr/>
        </p:nvSpPr>
        <p:spPr>
          <a:xfrm>
            <a:off x="30865815" y="11565714"/>
            <a:ext cx="3286525" cy="1383025"/>
          </a:xfrm>
          <a:prstGeom prst="rect">
            <a:avLst/>
          </a:prstGeom>
        </p:spPr>
        <p:txBody>
          <a:bodyPr vert="horz" wrap="square" lIns="0" tIns="38817" rIns="0" bIns="0" rtlCol="0">
            <a:spAutoFit/>
          </a:bodyPr>
          <a:lstStyle/>
          <a:p>
            <a:pPr marL="36968" marR="14788">
              <a:spcBef>
                <a:spcPts val="305"/>
              </a:spcBef>
            </a:pPr>
            <a:r>
              <a:rPr sz="2911" b="1" dirty="0">
                <a:solidFill>
                  <a:srgbClr val="505046"/>
                </a:solidFill>
                <a:latin typeface="Arial"/>
                <a:cs typeface="Arial"/>
              </a:rPr>
              <a:t>Series:</a:t>
            </a:r>
            <a:r>
              <a:rPr sz="2911" b="1" spc="-44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911" dirty="0">
                <a:solidFill>
                  <a:srgbClr val="505046"/>
                </a:solidFill>
                <a:latin typeface="Arial"/>
                <a:cs typeface="Arial"/>
              </a:rPr>
              <a:t>In et </a:t>
            </a:r>
            <a:r>
              <a:rPr sz="2911" spc="-29" dirty="0">
                <a:solidFill>
                  <a:srgbClr val="505046"/>
                </a:solidFill>
                <a:latin typeface="Arial"/>
                <a:cs typeface="Arial"/>
              </a:rPr>
              <a:t>neque </a:t>
            </a:r>
            <a:r>
              <a:rPr sz="2911" dirty="0">
                <a:solidFill>
                  <a:srgbClr val="505046"/>
                </a:solidFill>
                <a:latin typeface="Arial"/>
                <a:cs typeface="Arial"/>
              </a:rPr>
              <a:t>dignissim,</a:t>
            </a:r>
            <a:r>
              <a:rPr sz="2911" spc="-15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911" dirty="0">
                <a:solidFill>
                  <a:srgbClr val="505046"/>
                </a:solidFill>
                <a:latin typeface="Arial"/>
                <a:cs typeface="Arial"/>
              </a:rPr>
              <a:t>and </a:t>
            </a:r>
            <a:r>
              <a:rPr sz="2911" spc="-73" dirty="0">
                <a:solidFill>
                  <a:srgbClr val="505046"/>
                </a:solidFill>
                <a:latin typeface="Arial"/>
                <a:cs typeface="Arial"/>
              </a:rPr>
              <a:t>in </a:t>
            </a:r>
            <a:r>
              <a:rPr sz="2911" dirty="0">
                <a:solidFill>
                  <a:srgbClr val="505046"/>
                </a:solidFill>
                <a:latin typeface="Arial"/>
                <a:cs typeface="Arial"/>
              </a:rPr>
              <a:t>aliquet</a:t>
            </a:r>
            <a:r>
              <a:rPr sz="2911" spc="-29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911" dirty="0">
                <a:solidFill>
                  <a:srgbClr val="505046"/>
                </a:solidFill>
                <a:latin typeface="Arial"/>
                <a:cs typeface="Arial"/>
              </a:rPr>
              <a:t>nisl</a:t>
            </a:r>
            <a:r>
              <a:rPr sz="2911" spc="-15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2911" dirty="0">
                <a:solidFill>
                  <a:srgbClr val="505046"/>
                </a:solidFill>
                <a:latin typeface="Arial"/>
                <a:cs typeface="Arial"/>
              </a:rPr>
              <a:t>et </a:t>
            </a:r>
            <a:r>
              <a:rPr sz="2911" spc="-59" dirty="0">
                <a:solidFill>
                  <a:srgbClr val="505046"/>
                </a:solidFill>
                <a:latin typeface="Arial"/>
                <a:cs typeface="Arial"/>
              </a:rPr>
              <a:t>umis.</a:t>
            </a:r>
            <a:endParaRPr sz="2911" dirty="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24770808" y="17123878"/>
            <a:ext cx="10898400" cy="2299623"/>
          </a:xfrm>
          <a:prstGeom prst="rect">
            <a:avLst/>
          </a:prstGeom>
        </p:spPr>
        <p:txBody>
          <a:bodyPr vert="horz" wrap="square" lIns="0" tIns="258781" rIns="0" bIns="0" rtlCol="0">
            <a:spAutoFit/>
          </a:bodyPr>
          <a:lstStyle/>
          <a:p>
            <a:pPr marL="36968">
              <a:spcBef>
                <a:spcPts val="2037"/>
              </a:spcBef>
            </a:pPr>
            <a:r>
              <a:rPr sz="3639" b="1" dirty="0">
                <a:solidFill>
                  <a:srgbClr val="505046"/>
                </a:solidFill>
                <a:latin typeface="Arial"/>
                <a:cs typeface="Arial"/>
              </a:rPr>
              <a:t>MAURIS</a:t>
            </a:r>
            <a:r>
              <a:rPr sz="3639" b="1" spc="131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b="1" dirty="0">
                <a:solidFill>
                  <a:srgbClr val="505046"/>
                </a:solidFill>
                <a:latin typeface="Arial"/>
                <a:cs typeface="Arial"/>
              </a:rPr>
              <a:t>ORCI</a:t>
            </a:r>
            <a:r>
              <a:rPr sz="3639" b="1" spc="131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b="1" dirty="0">
                <a:solidFill>
                  <a:srgbClr val="505046"/>
                </a:solidFill>
                <a:latin typeface="Arial"/>
                <a:cs typeface="Arial"/>
              </a:rPr>
              <a:t>MI</a:t>
            </a:r>
            <a:r>
              <a:rPr sz="3639" b="1" spc="116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b="1" dirty="0">
                <a:solidFill>
                  <a:srgbClr val="505046"/>
                </a:solidFill>
                <a:latin typeface="Arial"/>
                <a:cs typeface="Arial"/>
              </a:rPr>
              <a:t>VARIUS</a:t>
            </a:r>
            <a:r>
              <a:rPr sz="3639" b="1" spc="131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b="1" dirty="0">
                <a:solidFill>
                  <a:srgbClr val="505046"/>
                </a:solidFill>
                <a:latin typeface="Arial"/>
                <a:cs typeface="Arial"/>
              </a:rPr>
              <a:t>ID</a:t>
            </a:r>
            <a:r>
              <a:rPr sz="3639" b="1" spc="101" dirty="0">
                <a:solidFill>
                  <a:srgbClr val="505046"/>
                </a:solidFill>
                <a:latin typeface="Arial"/>
                <a:cs typeface="Arial"/>
              </a:rPr>
              <a:t> </a:t>
            </a:r>
            <a:r>
              <a:rPr sz="3639" b="1" spc="-59" dirty="0">
                <a:solidFill>
                  <a:srgbClr val="505046"/>
                </a:solidFill>
                <a:latin typeface="Arial"/>
                <a:cs typeface="Arial"/>
              </a:rPr>
              <a:t>DIAM</a:t>
            </a:r>
            <a:endParaRPr sz="3639" dirty="0">
              <a:latin typeface="Arial"/>
              <a:cs typeface="Arial"/>
            </a:endParaRPr>
          </a:p>
          <a:p>
            <a:pPr marL="36968" marR="14788">
              <a:lnSpc>
                <a:spcPct val="140400"/>
              </a:lnSpc>
            </a:pPr>
            <a:r>
              <a:rPr sz="3639" dirty="0">
                <a:latin typeface="Arial"/>
                <a:cs typeface="Arial"/>
              </a:rPr>
              <a:t>Egestas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auctor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enim.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Praesent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ut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massa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nibh.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spc="-59" dirty="0">
                <a:latin typeface="Arial"/>
                <a:cs typeface="Arial"/>
              </a:rPr>
              <a:t>Duis </a:t>
            </a:r>
            <a:r>
              <a:rPr sz="3639" dirty="0">
                <a:latin typeface="Arial"/>
                <a:cs typeface="Arial"/>
              </a:rPr>
              <a:t>purus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neque,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facilisis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unus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cursus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an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et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ultrices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spc="-59" dirty="0">
                <a:latin typeface="Arial"/>
                <a:cs typeface="Arial"/>
              </a:rPr>
              <a:t>vel.</a:t>
            </a:r>
            <a:endParaRPr sz="3639" dirty="0">
              <a:latin typeface="Arial"/>
              <a:cs typeface="Arial"/>
            </a:endParaRPr>
          </a:p>
        </p:txBody>
      </p:sp>
      <p:sp>
        <p:nvSpPr>
          <p:cNvPr id="120" name="object 120"/>
          <p:cNvSpPr/>
          <p:nvPr/>
        </p:nvSpPr>
        <p:spPr>
          <a:xfrm flipV="1">
            <a:off x="24873264" y="26532221"/>
            <a:ext cx="18381543" cy="298329"/>
          </a:xfrm>
          <a:custGeom>
            <a:avLst/>
            <a:gdLst/>
            <a:ahLst/>
            <a:cxnLst/>
            <a:rect l="l" t="t" r="r" b="b"/>
            <a:pathLst>
              <a:path w="4188459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 txBox="1"/>
          <p:nvPr/>
        </p:nvSpPr>
        <p:spPr>
          <a:xfrm>
            <a:off x="25131134" y="19875724"/>
            <a:ext cx="6872866" cy="6193755"/>
          </a:xfrm>
          <a:prstGeom prst="rect">
            <a:avLst/>
          </a:prstGeom>
        </p:spPr>
        <p:txBody>
          <a:bodyPr vert="horz" wrap="square" lIns="0" tIns="543441" rIns="0" bIns="0" rtlCol="0">
            <a:spAutoFit/>
          </a:bodyPr>
          <a:lstStyle/>
          <a:p>
            <a:pPr marL="36968">
              <a:spcBef>
                <a:spcPts val="4279"/>
              </a:spcBef>
            </a:pPr>
            <a:r>
              <a:rPr sz="5821" b="1" spc="-29" dirty="0">
                <a:solidFill>
                  <a:srgbClr val="E21737"/>
                </a:solidFill>
                <a:latin typeface="Arial"/>
                <a:cs typeface="Arial"/>
              </a:rPr>
              <a:t>Conclusion</a:t>
            </a:r>
            <a:endParaRPr sz="5821" dirty="0">
              <a:latin typeface="Arial"/>
              <a:cs typeface="Arial"/>
            </a:endParaRPr>
          </a:p>
          <a:p>
            <a:pPr marL="36968" marR="14788">
              <a:lnSpc>
                <a:spcPct val="140500"/>
              </a:lnSpc>
              <a:spcBef>
                <a:spcPts val="844"/>
              </a:spcBef>
            </a:pPr>
            <a:r>
              <a:rPr sz="3639" dirty="0">
                <a:latin typeface="Arial"/>
                <a:cs typeface="Arial"/>
              </a:rPr>
              <a:t>Mauris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orci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mi,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varius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id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diam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id,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egestas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auctor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enim. </a:t>
            </a:r>
            <a:r>
              <a:rPr sz="3639" dirty="0">
                <a:latin typeface="Arial"/>
                <a:cs typeface="Arial"/>
              </a:rPr>
              <a:t>Praesent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ut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massa</a:t>
            </a:r>
            <a:r>
              <a:rPr sz="3639" spc="233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nibh.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Duis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purus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neque,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facilisis </a:t>
            </a:r>
            <a:r>
              <a:rPr sz="3639" dirty="0">
                <a:latin typeface="Arial"/>
                <a:cs typeface="Arial"/>
              </a:rPr>
              <a:t>cursus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ultrices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vel,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ullamcorper</a:t>
            </a:r>
            <a:r>
              <a:rPr sz="3639" spc="261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ac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augue.</a:t>
            </a:r>
            <a:r>
              <a:rPr sz="3639" spc="261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Donec </a:t>
            </a:r>
            <a:r>
              <a:rPr sz="3639" dirty="0">
                <a:latin typeface="Arial"/>
                <a:cs typeface="Arial"/>
              </a:rPr>
              <a:t>semper</a:t>
            </a:r>
            <a:r>
              <a:rPr sz="3639" spc="261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lorem:</a:t>
            </a:r>
            <a:endParaRPr sz="3639" dirty="0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32290480" y="20523604"/>
            <a:ext cx="10979732" cy="5778439"/>
          </a:xfrm>
          <a:prstGeom prst="rect">
            <a:avLst/>
          </a:prstGeom>
        </p:spPr>
        <p:txBody>
          <a:bodyPr vert="horz" wrap="square" lIns="0" tIns="33272" rIns="0" bIns="0" rtlCol="0">
            <a:spAutoFit/>
          </a:bodyPr>
          <a:lstStyle/>
          <a:p>
            <a:pPr marL="573003" marR="14788" indent="-537884">
              <a:lnSpc>
                <a:spcPct val="140400"/>
              </a:lnSpc>
              <a:spcBef>
                <a:spcPts val="261"/>
              </a:spcBef>
              <a:buClr>
                <a:srgbClr val="505046"/>
              </a:buClr>
              <a:buSzPct val="128000"/>
              <a:buFont typeface="Arial"/>
              <a:buChar char="•"/>
              <a:tabLst>
                <a:tab pos="574851" algn="l"/>
              </a:tabLst>
            </a:pPr>
            <a:r>
              <a:rPr sz="3639" b="1" dirty="0">
                <a:latin typeface="Arial"/>
                <a:cs typeface="Arial"/>
              </a:rPr>
              <a:t>Sed</a:t>
            </a:r>
            <a:r>
              <a:rPr sz="3639" b="1" spc="175" dirty="0">
                <a:latin typeface="Arial"/>
                <a:cs typeface="Arial"/>
              </a:rPr>
              <a:t> </a:t>
            </a:r>
            <a:r>
              <a:rPr sz="3639" b="1" dirty="0">
                <a:latin typeface="Arial"/>
                <a:cs typeface="Arial"/>
              </a:rPr>
              <a:t>Risus</a:t>
            </a:r>
            <a:r>
              <a:rPr sz="3639" b="1" spc="189" dirty="0">
                <a:latin typeface="Arial"/>
                <a:cs typeface="Arial"/>
              </a:rPr>
              <a:t> </a:t>
            </a:r>
            <a:r>
              <a:rPr sz="3639" b="1" dirty="0">
                <a:latin typeface="Arial"/>
                <a:cs typeface="Arial"/>
              </a:rPr>
              <a:t>Nibh:</a:t>
            </a:r>
            <a:r>
              <a:rPr sz="3639" b="1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CiIn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nisl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quam,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aliquet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sed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spc="-59" dirty="0">
                <a:latin typeface="Arial"/>
                <a:cs typeface="Arial"/>
              </a:rPr>
              <a:t>nibh </a:t>
            </a:r>
            <a:r>
              <a:rPr sz="3639" dirty="0">
                <a:latin typeface="Arial"/>
                <a:cs typeface="Arial"/>
              </a:rPr>
              <a:t>sitamet,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faucibus</a:t>
            </a:r>
            <a:r>
              <a:rPr sz="3639" spc="248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placerat</a:t>
            </a:r>
            <a:r>
              <a:rPr sz="3639" spc="248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dui</a:t>
            </a:r>
            <a:r>
              <a:rPr sz="3639" spc="233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augue</a:t>
            </a:r>
            <a:r>
              <a:rPr sz="3639" spc="248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scelerisque.</a:t>
            </a:r>
            <a:endParaRPr sz="3639" dirty="0">
              <a:latin typeface="Arial"/>
              <a:cs typeface="Arial"/>
            </a:endParaRPr>
          </a:p>
          <a:p>
            <a:pPr marL="573003" marR="402950" indent="-537884">
              <a:lnSpc>
                <a:spcPct val="140400"/>
              </a:lnSpc>
              <a:spcBef>
                <a:spcPts val="1336"/>
              </a:spcBef>
              <a:buClr>
                <a:srgbClr val="505046"/>
              </a:buClr>
              <a:buSzPct val="128000"/>
              <a:buFont typeface="Arial"/>
              <a:buChar char="•"/>
              <a:tabLst>
                <a:tab pos="574851" algn="l"/>
              </a:tabLst>
            </a:pPr>
            <a:r>
              <a:rPr sz="3639" b="1" dirty="0">
                <a:latin typeface="Arial"/>
                <a:cs typeface="Arial"/>
              </a:rPr>
              <a:t>Curabitur</a:t>
            </a:r>
            <a:r>
              <a:rPr sz="3639" b="1" spc="101" dirty="0">
                <a:latin typeface="Arial"/>
                <a:cs typeface="Arial"/>
              </a:rPr>
              <a:t> </a:t>
            </a:r>
            <a:r>
              <a:rPr sz="3639" b="1" dirty="0">
                <a:latin typeface="Arial"/>
                <a:cs typeface="Arial"/>
              </a:rPr>
              <a:t>Accumsan</a:t>
            </a:r>
            <a:r>
              <a:rPr sz="3639" b="1" spc="291" dirty="0">
                <a:latin typeface="Arial"/>
                <a:cs typeface="Arial"/>
              </a:rPr>
              <a:t> </a:t>
            </a:r>
            <a:r>
              <a:rPr sz="3639" b="1" dirty="0">
                <a:latin typeface="Arial"/>
                <a:cs typeface="Arial"/>
              </a:rPr>
              <a:t>Nulla:</a:t>
            </a:r>
            <a:r>
              <a:rPr sz="3639" b="1" spc="248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Fusce</a:t>
            </a:r>
            <a:r>
              <a:rPr sz="3639" spc="248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quis</a:t>
            </a:r>
            <a:r>
              <a:rPr sz="3639" spc="248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augue </a:t>
            </a:r>
            <a:r>
              <a:rPr sz="3639" dirty="0">
                <a:latin typeface="Arial"/>
                <a:cs typeface="Arial"/>
              </a:rPr>
              <a:t>urna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scelerisque,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luctus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rum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sed,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ut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dolor</a:t>
            </a:r>
            <a:r>
              <a:rPr sz="3639" spc="219" dirty="0">
                <a:latin typeface="Arial"/>
                <a:cs typeface="Arial"/>
              </a:rPr>
              <a:t> </a:t>
            </a:r>
            <a:r>
              <a:rPr sz="3639" spc="-73" dirty="0">
                <a:latin typeface="Arial"/>
                <a:cs typeface="Arial"/>
              </a:rPr>
              <a:t>in </a:t>
            </a:r>
            <a:r>
              <a:rPr sz="3639" dirty="0">
                <a:latin typeface="Arial"/>
                <a:cs typeface="Arial"/>
              </a:rPr>
              <a:t>pulvinar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in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eros.</a:t>
            </a:r>
            <a:endParaRPr sz="3639" dirty="0">
              <a:latin typeface="Arial"/>
              <a:cs typeface="Arial"/>
            </a:endParaRPr>
          </a:p>
          <a:p>
            <a:pPr marL="573003" marR="1234729" indent="-537884">
              <a:lnSpc>
                <a:spcPct val="140400"/>
              </a:lnSpc>
              <a:spcBef>
                <a:spcPts val="1351"/>
              </a:spcBef>
              <a:buClr>
                <a:srgbClr val="505046"/>
              </a:buClr>
              <a:buSzPct val="128000"/>
              <a:buFont typeface="Arial"/>
              <a:buChar char="•"/>
              <a:tabLst>
                <a:tab pos="574851" algn="l"/>
              </a:tabLst>
            </a:pPr>
            <a:r>
              <a:rPr sz="3639" b="1" dirty="0">
                <a:latin typeface="Arial"/>
                <a:cs typeface="Arial"/>
              </a:rPr>
              <a:t>Elementum</a:t>
            </a:r>
            <a:r>
              <a:rPr sz="3639" b="1" spc="276" dirty="0">
                <a:latin typeface="Arial"/>
                <a:cs typeface="Arial"/>
              </a:rPr>
              <a:t> </a:t>
            </a:r>
            <a:r>
              <a:rPr sz="3639" b="1" dirty="0">
                <a:latin typeface="Arial"/>
                <a:cs typeface="Arial"/>
              </a:rPr>
              <a:t>Orci</a:t>
            </a:r>
            <a:r>
              <a:rPr sz="3639" b="1" spc="233" dirty="0">
                <a:latin typeface="Arial"/>
                <a:cs typeface="Arial"/>
              </a:rPr>
              <a:t> </a:t>
            </a:r>
            <a:r>
              <a:rPr sz="3639" b="1" dirty="0">
                <a:latin typeface="Arial"/>
                <a:cs typeface="Arial"/>
              </a:rPr>
              <a:t>Dignissim:</a:t>
            </a:r>
            <a:r>
              <a:rPr sz="3639" b="1" spc="30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Proin</a:t>
            </a:r>
            <a:r>
              <a:rPr sz="3639" spc="261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semper </a:t>
            </a:r>
            <a:r>
              <a:rPr sz="3639" dirty="0">
                <a:latin typeface="Arial"/>
                <a:cs typeface="Arial"/>
              </a:rPr>
              <a:t>ipsum</a:t>
            </a:r>
            <a:r>
              <a:rPr sz="3639" spc="175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finibus</a:t>
            </a:r>
            <a:r>
              <a:rPr sz="3639" spc="160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quam</a:t>
            </a:r>
            <a:r>
              <a:rPr sz="3639" spc="189" dirty="0">
                <a:latin typeface="Arial"/>
                <a:cs typeface="Arial"/>
              </a:rPr>
              <a:t> </a:t>
            </a:r>
            <a:r>
              <a:rPr sz="3639" dirty="0">
                <a:latin typeface="Arial"/>
                <a:cs typeface="Arial"/>
              </a:rPr>
              <a:t>tempor,</a:t>
            </a:r>
            <a:r>
              <a:rPr sz="3639" spc="204" dirty="0">
                <a:latin typeface="Arial"/>
                <a:cs typeface="Arial"/>
              </a:rPr>
              <a:t> </a:t>
            </a:r>
            <a:r>
              <a:rPr sz="3639" spc="-29" dirty="0">
                <a:latin typeface="Arial"/>
                <a:cs typeface="Arial"/>
              </a:rPr>
              <a:t>vitae.</a:t>
            </a:r>
            <a:endParaRPr sz="3639" dirty="0">
              <a:latin typeface="Arial"/>
              <a:cs typeface="Arial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35891107" y="26889883"/>
            <a:ext cx="6415935" cy="938684"/>
          </a:xfrm>
          <a:prstGeom prst="rect">
            <a:avLst/>
          </a:prstGeom>
        </p:spPr>
        <p:txBody>
          <a:bodyPr vert="horz" wrap="square" lIns="0" tIns="42511" rIns="0" bIns="0" rtlCol="0">
            <a:spAutoFit/>
          </a:bodyPr>
          <a:lstStyle/>
          <a:p>
            <a:pPr marL="36968">
              <a:spcBef>
                <a:spcPts val="332"/>
              </a:spcBef>
            </a:pPr>
            <a:r>
              <a:rPr sz="5821" b="1" dirty="0">
                <a:solidFill>
                  <a:srgbClr val="E21737"/>
                </a:solidFill>
                <a:latin typeface="Arial"/>
                <a:cs typeface="Arial"/>
              </a:rPr>
              <a:t>Graphic</a:t>
            </a:r>
            <a:r>
              <a:rPr sz="5821" b="1" spc="-29" dirty="0">
                <a:solidFill>
                  <a:srgbClr val="E21737"/>
                </a:solidFill>
                <a:latin typeface="Arial"/>
                <a:cs typeface="Arial"/>
              </a:rPr>
              <a:t> Elements</a:t>
            </a:r>
            <a:endParaRPr sz="5821" dirty="0">
              <a:latin typeface="Arial"/>
              <a:cs typeface="Arial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25009649" y="26625709"/>
            <a:ext cx="10423351" cy="5787245"/>
          </a:xfrm>
          <a:prstGeom prst="rect">
            <a:avLst/>
          </a:prstGeom>
        </p:spPr>
        <p:txBody>
          <a:bodyPr vert="horz" wrap="square" lIns="0" tIns="462109" rIns="0" bIns="0" rtlCol="0">
            <a:spAutoFit/>
          </a:bodyPr>
          <a:lstStyle/>
          <a:p>
            <a:pPr marL="36968">
              <a:spcBef>
                <a:spcPts val="3639"/>
              </a:spcBef>
            </a:pPr>
            <a:r>
              <a:rPr sz="5821" b="1" spc="-29" dirty="0">
                <a:solidFill>
                  <a:srgbClr val="E21737"/>
                </a:solidFill>
                <a:latin typeface="Arial"/>
                <a:cs typeface="Arial"/>
              </a:rPr>
              <a:t>References</a:t>
            </a:r>
            <a:endParaRPr sz="5821" dirty="0">
              <a:latin typeface="Arial"/>
              <a:cs typeface="Arial"/>
            </a:endParaRPr>
          </a:p>
          <a:p>
            <a:pPr marL="600729" indent="-565610">
              <a:spcBef>
                <a:spcPts val="1820"/>
              </a:spcBef>
              <a:buClr>
                <a:srgbClr val="505046"/>
              </a:buClr>
              <a:buAutoNum type="arabicPeriod"/>
              <a:tabLst>
                <a:tab pos="602577" algn="l"/>
              </a:tabLst>
            </a:pPr>
            <a:r>
              <a:rPr sz="3203" dirty="0">
                <a:latin typeface="Arial"/>
                <a:cs typeface="Arial"/>
              </a:rPr>
              <a:t>Phasellus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nec</a:t>
            </a:r>
            <a:r>
              <a:rPr sz="3203" spc="-5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lectus</a:t>
            </a:r>
            <a:r>
              <a:rPr sz="3203" spc="-73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bibendum,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posuere</a:t>
            </a:r>
            <a:r>
              <a:rPr sz="3203" spc="-5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nibh</a:t>
            </a:r>
            <a:r>
              <a:rPr sz="3203" spc="-29" dirty="0">
                <a:latin typeface="Arial"/>
                <a:cs typeface="Arial"/>
              </a:rPr>
              <a:t> </a:t>
            </a:r>
            <a:r>
              <a:rPr sz="3203" spc="-73" dirty="0">
                <a:latin typeface="Arial"/>
                <a:cs typeface="Arial"/>
              </a:rPr>
              <a:t>id,</a:t>
            </a:r>
            <a:endParaRPr sz="3203" dirty="0">
              <a:latin typeface="Arial"/>
              <a:cs typeface="Arial"/>
            </a:endParaRPr>
          </a:p>
          <a:p>
            <a:pPr marL="600729" indent="-565610">
              <a:spcBef>
                <a:spcPts val="947"/>
              </a:spcBef>
              <a:buClr>
                <a:srgbClr val="505046"/>
              </a:buClr>
              <a:buAutoNum type="arabicPeriod"/>
              <a:tabLst>
                <a:tab pos="602577" algn="l"/>
              </a:tabLst>
            </a:pPr>
            <a:r>
              <a:rPr sz="3203" dirty="0">
                <a:latin typeface="Arial"/>
                <a:cs typeface="Arial"/>
              </a:rPr>
              <a:t>Mauris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orci</a:t>
            </a:r>
            <a:r>
              <a:rPr sz="3203" spc="-5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mi,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varius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id</a:t>
            </a:r>
            <a:r>
              <a:rPr sz="3203" spc="-15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diam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id,</a:t>
            </a:r>
            <a:r>
              <a:rPr sz="3203" spc="-2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egestas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auctor</a:t>
            </a:r>
            <a:r>
              <a:rPr sz="3203" spc="-29" dirty="0">
                <a:latin typeface="Arial"/>
                <a:cs typeface="Arial"/>
              </a:rPr>
              <a:t> </a:t>
            </a:r>
            <a:r>
              <a:rPr sz="3203" spc="-59" dirty="0">
                <a:latin typeface="Arial"/>
                <a:cs typeface="Arial"/>
              </a:rPr>
              <a:t>enim</a:t>
            </a:r>
            <a:endParaRPr sz="3203" dirty="0">
              <a:latin typeface="Arial"/>
              <a:cs typeface="Arial"/>
            </a:endParaRPr>
          </a:p>
          <a:p>
            <a:pPr marL="600729" indent="-565610">
              <a:spcBef>
                <a:spcPts val="960"/>
              </a:spcBef>
              <a:buClr>
                <a:srgbClr val="505046"/>
              </a:buClr>
              <a:buAutoNum type="arabicPeriod"/>
              <a:tabLst>
                <a:tab pos="602577" algn="l"/>
              </a:tabLst>
            </a:pPr>
            <a:r>
              <a:rPr sz="3203" dirty="0">
                <a:latin typeface="Arial"/>
                <a:cs typeface="Arial"/>
              </a:rPr>
              <a:t>Duis</a:t>
            </a:r>
            <a:r>
              <a:rPr sz="3203" spc="-73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vitae</a:t>
            </a:r>
            <a:r>
              <a:rPr sz="3203" spc="-5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tincidunt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spc="-29" dirty="0">
                <a:latin typeface="Arial"/>
                <a:cs typeface="Arial"/>
              </a:rPr>
              <a:t>tortor,</a:t>
            </a:r>
            <a:r>
              <a:rPr sz="3203" spc="-87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vitae</a:t>
            </a:r>
            <a:r>
              <a:rPr sz="3203" spc="-5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sollicitudin</a:t>
            </a:r>
            <a:r>
              <a:rPr sz="3203" spc="15" dirty="0">
                <a:latin typeface="Arial"/>
                <a:cs typeface="Arial"/>
              </a:rPr>
              <a:t> </a:t>
            </a:r>
            <a:r>
              <a:rPr sz="3203" spc="-29" dirty="0">
                <a:latin typeface="Arial"/>
                <a:cs typeface="Arial"/>
              </a:rPr>
              <a:t>magna</a:t>
            </a:r>
            <a:endParaRPr sz="3203" dirty="0">
              <a:latin typeface="Arial"/>
              <a:cs typeface="Arial"/>
            </a:endParaRPr>
          </a:p>
          <a:p>
            <a:pPr marL="578548" indent="-543429">
              <a:spcBef>
                <a:spcPts val="960"/>
              </a:spcBef>
              <a:buClr>
                <a:srgbClr val="505046"/>
              </a:buClr>
              <a:buAutoNum type="arabicPeriod"/>
              <a:tabLst>
                <a:tab pos="580396" algn="l"/>
              </a:tabLst>
            </a:pPr>
            <a:r>
              <a:rPr sz="3203" dirty="0">
                <a:latin typeface="Arial"/>
                <a:cs typeface="Arial"/>
              </a:rPr>
              <a:t>Aenean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et</a:t>
            </a:r>
            <a:r>
              <a:rPr sz="3203" spc="-5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est</a:t>
            </a:r>
            <a:r>
              <a:rPr sz="3203" spc="-5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sem.</a:t>
            </a:r>
            <a:r>
              <a:rPr sz="3203" spc="-5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Phasellus</a:t>
            </a:r>
            <a:r>
              <a:rPr sz="3203" spc="-2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nec</a:t>
            </a:r>
            <a:r>
              <a:rPr sz="3203" spc="-2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lectus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spc="-29" dirty="0">
                <a:latin typeface="Arial"/>
                <a:cs typeface="Arial"/>
              </a:rPr>
              <a:t>bibendum,</a:t>
            </a:r>
            <a:endParaRPr sz="3203" dirty="0">
              <a:latin typeface="Arial"/>
              <a:cs typeface="Arial"/>
            </a:endParaRPr>
          </a:p>
          <a:p>
            <a:pPr marL="600729" indent="-565610">
              <a:spcBef>
                <a:spcPts val="960"/>
              </a:spcBef>
              <a:buClr>
                <a:srgbClr val="505046"/>
              </a:buClr>
              <a:buAutoNum type="arabicPeriod"/>
              <a:tabLst>
                <a:tab pos="602577" algn="l"/>
              </a:tabLst>
            </a:pPr>
            <a:r>
              <a:rPr sz="3203" dirty="0">
                <a:latin typeface="Arial"/>
                <a:cs typeface="Arial"/>
              </a:rPr>
              <a:t>Lacinia</a:t>
            </a:r>
            <a:r>
              <a:rPr sz="3203" spc="-15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magna.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Mauris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orci</a:t>
            </a:r>
            <a:r>
              <a:rPr sz="3203" spc="-5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mi,</a:t>
            </a:r>
            <a:r>
              <a:rPr sz="3203" spc="-5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varius</a:t>
            </a:r>
            <a:r>
              <a:rPr sz="3203" spc="-2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diam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id,</a:t>
            </a:r>
            <a:r>
              <a:rPr sz="3203" spc="-29" dirty="0">
                <a:latin typeface="Arial"/>
                <a:cs typeface="Arial"/>
              </a:rPr>
              <a:t> egestas</a:t>
            </a:r>
            <a:endParaRPr sz="3203" dirty="0">
              <a:latin typeface="Arial"/>
              <a:cs typeface="Arial"/>
            </a:endParaRPr>
          </a:p>
          <a:p>
            <a:pPr marL="600729" indent="-565610">
              <a:spcBef>
                <a:spcPts val="960"/>
              </a:spcBef>
              <a:buClr>
                <a:srgbClr val="505046"/>
              </a:buClr>
              <a:buAutoNum type="arabicPeriod"/>
              <a:tabLst>
                <a:tab pos="602577" algn="l"/>
              </a:tabLst>
            </a:pPr>
            <a:r>
              <a:rPr sz="3203" dirty="0">
                <a:latin typeface="Arial"/>
                <a:cs typeface="Arial"/>
              </a:rPr>
              <a:t>Mauris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orci</a:t>
            </a:r>
            <a:r>
              <a:rPr sz="3203" spc="-5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mi,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varius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id</a:t>
            </a:r>
            <a:r>
              <a:rPr sz="3203" spc="-15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diam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id,</a:t>
            </a:r>
            <a:r>
              <a:rPr sz="3203" spc="-2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egestas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auctor</a:t>
            </a:r>
            <a:r>
              <a:rPr sz="3203" spc="-29" dirty="0">
                <a:latin typeface="Arial"/>
                <a:cs typeface="Arial"/>
              </a:rPr>
              <a:t> </a:t>
            </a:r>
            <a:r>
              <a:rPr sz="3203" spc="-59" dirty="0">
                <a:latin typeface="Arial"/>
                <a:cs typeface="Arial"/>
              </a:rPr>
              <a:t>enim</a:t>
            </a:r>
            <a:endParaRPr sz="3203" dirty="0">
              <a:latin typeface="Arial"/>
              <a:cs typeface="Arial"/>
            </a:endParaRPr>
          </a:p>
          <a:p>
            <a:pPr marL="600729" indent="-565610">
              <a:spcBef>
                <a:spcPts val="947"/>
              </a:spcBef>
              <a:buClr>
                <a:srgbClr val="505046"/>
              </a:buClr>
              <a:buAutoNum type="arabicPeriod"/>
              <a:tabLst>
                <a:tab pos="602577" algn="l"/>
              </a:tabLst>
            </a:pPr>
            <a:r>
              <a:rPr sz="3203" dirty="0">
                <a:latin typeface="Arial"/>
                <a:cs typeface="Arial"/>
              </a:rPr>
              <a:t>Duis</a:t>
            </a:r>
            <a:r>
              <a:rPr sz="3203" spc="-73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vitae</a:t>
            </a:r>
            <a:r>
              <a:rPr sz="3203" spc="-5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tincidunt</a:t>
            </a:r>
            <a:r>
              <a:rPr sz="3203" spc="-44" dirty="0">
                <a:latin typeface="Arial"/>
                <a:cs typeface="Arial"/>
              </a:rPr>
              <a:t> </a:t>
            </a:r>
            <a:r>
              <a:rPr sz="3203" spc="-29" dirty="0">
                <a:latin typeface="Arial"/>
                <a:cs typeface="Arial"/>
              </a:rPr>
              <a:t>tortor,</a:t>
            </a:r>
            <a:r>
              <a:rPr sz="3203" spc="-87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vitae</a:t>
            </a:r>
            <a:r>
              <a:rPr sz="3203" spc="-59" dirty="0">
                <a:latin typeface="Arial"/>
                <a:cs typeface="Arial"/>
              </a:rPr>
              <a:t> </a:t>
            </a:r>
            <a:r>
              <a:rPr sz="3203" dirty="0">
                <a:latin typeface="Arial"/>
                <a:cs typeface="Arial"/>
              </a:rPr>
              <a:t>sollicitudin</a:t>
            </a:r>
            <a:r>
              <a:rPr sz="3203" spc="15" dirty="0">
                <a:latin typeface="Arial"/>
                <a:cs typeface="Arial"/>
              </a:rPr>
              <a:t> </a:t>
            </a:r>
            <a:r>
              <a:rPr sz="3203" spc="-29" dirty="0">
                <a:latin typeface="Arial"/>
                <a:cs typeface="Arial"/>
              </a:rPr>
              <a:t>magna</a:t>
            </a:r>
            <a:endParaRPr sz="3203" dirty="0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26835475" y="52593811"/>
            <a:ext cx="11896557" cy="1677989"/>
          </a:xfrm>
          <a:prstGeom prst="rect">
            <a:avLst/>
          </a:prstGeom>
        </p:spPr>
        <p:txBody>
          <a:bodyPr vert="horz" wrap="square" lIns="0" tIns="42511" rIns="0" bIns="0" rtlCol="0">
            <a:spAutoFit/>
          </a:bodyPr>
          <a:lstStyle/>
          <a:p>
            <a:pPr marL="36968">
              <a:spcBef>
                <a:spcPts val="332"/>
              </a:spcBef>
            </a:pPr>
            <a:r>
              <a:rPr sz="10625" dirty="0">
                <a:solidFill>
                  <a:srgbClr val="FFFFFF"/>
                </a:solidFill>
                <a:latin typeface="Arial"/>
                <a:cs typeface="Arial"/>
              </a:rPr>
              <a:t>(36”</a:t>
            </a:r>
            <a:r>
              <a:rPr sz="10625" spc="-2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625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r>
              <a:rPr sz="10625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625" dirty="0">
                <a:solidFill>
                  <a:srgbClr val="FFFFFF"/>
                </a:solidFill>
                <a:latin typeface="Arial"/>
                <a:cs typeface="Arial"/>
              </a:rPr>
              <a:t>48”</a:t>
            </a:r>
            <a:r>
              <a:rPr sz="10625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625" spc="-29" dirty="0">
                <a:solidFill>
                  <a:srgbClr val="FFFFFF"/>
                </a:solidFill>
                <a:latin typeface="Arial"/>
                <a:cs typeface="Arial"/>
              </a:rPr>
              <a:t>template)</a:t>
            </a:r>
            <a:endParaRPr sz="10625">
              <a:latin typeface="Arial"/>
              <a:cs typeface="Arial"/>
            </a:endParaRPr>
          </a:p>
        </p:txBody>
      </p:sp>
      <p:pic>
        <p:nvPicPr>
          <p:cNvPr id="128" name="object 12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6813113" y="816194"/>
            <a:ext cx="16190957" cy="3259327"/>
          </a:xfrm>
          <a:prstGeom prst="rect">
            <a:avLst/>
          </a:prstGeom>
        </p:spPr>
      </p:pic>
      <p:pic>
        <p:nvPicPr>
          <p:cNvPr id="129" name="object 129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2092433" y="12998801"/>
            <a:ext cx="1013967" cy="1013967"/>
          </a:xfrm>
          <a:prstGeom prst="rect">
            <a:avLst/>
          </a:prstGeom>
        </p:spPr>
      </p:pic>
      <p:sp>
        <p:nvSpPr>
          <p:cNvPr id="130" name="object 130"/>
          <p:cNvSpPr txBox="1"/>
          <p:nvPr/>
        </p:nvSpPr>
        <p:spPr>
          <a:xfrm>
            <a:off x="12269091" y="12954000"/>
            <a:ext cx="661739" cy="1020989"/>
          </a:xfrm>
          <a:prstGeom prst="rect">
            <a:avLst/>
          </a:prstGeom>
        </p:spPr>
        <p:txBody>
          <a:bodyPr vert="horz" wrap="square" lIns="0" tIns="35120" rIns="0" bIns="0" rtlCol="0">
            <a:spAutoFit/>
          </a:bodyPr>
          <a:lstStyle/>
          <a:p>
            <a:pPr marL="36968">
              <a:spcBef>
                <a:spcPts val="276"/>
              </a:spcBef>
            </a:pPr>
            <a:r>
              <a:rPr sz="6404" b="1" spc="-1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6404" dirty="0">
              <a:latin typeface="Arial"/>
              <a:cs typeface="Arial"/>
            </a:endParaRPr>
          </a:p>
        </p:txBody>
      </p:sp>
      <p:pic>
        <p:nvPicPr>
          <p:cNvPr id="131" name="object 131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2192000" y="18580923"/>
            <a:ext cx="1013967" cy="1013967"/>
          </a:xfrm>
          <a:prstGeom prst="rect">
            <a:avLst/>
          </a:prstGeom>
        </p:spPr>
      </p:pic>
      <p:sp>
        <p:nvSpPr>
          <p:cNvPr id="132" name="object 132"/>
          <p:cNvSpPr txBox="1"/>
          <p:nvPr/>
        </p:nvSpPr>
        <p:spPr>
          <a:xfrm>
            <a:off x="12367555" y="18535250"/>
            <a:ext cx="661739" cy="1020989"/>
          </a:xfrm>
          <a:prstGeom prst="rect">
            <a:avLst/>
          </a:prstGeom>
        </p:spPr>
        <p:txBody>
          <a:bodyPr vert="horz" wrap="square" lIns="0" tIns="35120" rIns="0" bIns="0" rtlCol="0">
            <a:spAutoFit/>
          </a:bodyPr>
          <a:lstStyle/>
          <a:p>
            <a:pPr marL="36968">
              <a:spcBef>
                <a:spcPts val="276"/>
              </a:spcBef>
            </a:pPr>
            <a:r>
              <a:rPr sz="6404" b="1" spc="-15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endParaRPr sz="6404">
              <a:latin typeface="Arial"/>
              <a:cs typeface="Arial"/>
            </a:endParaRPr>
          </a:p>
        </p:txBody>
      </p:sp>
      <p:pic>
        <p:nvPicPr>
          <p:cNvPr id="133" name="object 133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8364200" y="18580923"/>
            <a:ext cx="1011932" cy="1013967"/>
          </a:xfrm>
          <a:prstGeom prst="rect">
            <a:avLst/>
          </a:prstGeom>
        </p:spPr>
      </p:pic>
      <p:sp>
        <p:nvSpPr>
          <p:cNvPr id="134" name="object 134"/>
          <p:cNvSpPr txBox="1"/>
          <p:nvPr/>
        </p:nvSpPr>
        <p:spPr>
          <a:xfrm>
            <a:off x="18539393" y="18535250"/>
            <a:ext cx="661739" cy="1020989"/>
          </a:xfrm>
          <a:prstGeom prst="rect">
            <a:avLst/>
          </a:prstGeom>
        </p:spPr>
        <p:txBody>
          <a:bodyPr vert="horz" wrap="square" lIns="0" tIns="35120" rIns="0" bIns="0" rtlCol="0">
            <a:spAutoFit/>
          </a:bodyPr>
          <a:lstStyle/>
          <a:p>
            <a:pPr marL="36968">
              <a:spcBef>
                <a:spcPts val="276"/>
              </a:spcBef>
            </a:pPr>
            <a:r>
              <a:rPr sz="6404" b="1" spc="-1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sz="6404">
              <a:latin typeface="Arial"/>
              <a:cs typeface="Arial"/>
            </a:endParaRPr>
          </a:p>
        </p:txBody>
      </p:sp>
      <p:pic>
        <p:nvPicPr>
          <p:cNvPr id="135" name="object 135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2244833" y="25637435"/>
            <a:ext cx="1013967" cy="1013967"/>
          </a:xfrm>
          <a:prstGeom prst="rect">
            <a:avLst/>
          </a:prstGeom>
        </p:spPr>
      </p:pic>
      <p:sp>
        <p:nvSpPr>
          <p:cNvPr id="136" name="object 136"/>
          <p:cNvSpPr txBox="1"/>
          <p:nvPr/>
        </p:nvSpPr>
        <p:spPr>
          <a:xfrm>
            <a:off x="12396473" y="25647060"/>
            <a:ext cx="661739" cy="6010175"/>
          </a:xfrm>
          <a:prstGeom prst="rect">
            <a:avLst/>
          </a:prstGeom>
        </p:spPr>
        <p:txBody>
          <a:bodyPr vert="horz" wrap="square" lIns="0" tIns="35120" rIns="0" bIns="0" rtlCol="0">
            <a:spAutoFit/>
          </a:bodyPr>
          <a:lstStyle/>
          <a:p>
            <a:pPr marL="36968">
              <a:spcBef>
                <a:spcPts val="276"/>
              </a:spcBef>
            </a:pPr>
            <a:r>
              <a:rPr sz="6404" b="1" spc="-1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endParaRPr sz="6404" dirty="0">
              <a:latin typeface="Arial"/>
              <a:cs typeface="Arial"/>
            </a:endParaRPr>
          </a:p>
          <a:p>
            <a:pPr marL="245837">
              <a:spcBef>
                <a:spcPts val="2457"/>
              </a:spcBef>
            </a:pPr>
            <a:r>
              <a:rPr sz="3348" spc="29" dirty="0">
                <a:latin typeface="Arial"/>
                <a:cs typeface="Arial"/>
              </a:rPr>
              <a:t>5</a:t>
            </a:r>
            <a:endParaRPr sz="3348" dirty="0">
              <a:latin typeface="Arial"/>
              <a:cs typeface="Arial"/>
            </a:endParaRPr>
          </a:p>
          <a:p>
            <a:pPr marL="245837">
              <a:spcBef>
                <a:spcPts val="2457"/>
              </a:spcBef>
            </a:pPr>
            <a:r>
              <a:rPr sz="3348" spc="29" dirty="0">
                <a:latin typeface="Arial"/>
                <a:cs typeface="Arial"/>
              </a:rPr>
              <a:t>4</a:t>
            </a:r>
            <a:endParaRPr sz="3348" dirty="0">
              <a:latin typeface="Arial"/>
              <a:cs typeface="Arial"/>
            </a:endParaRPr>
          </a:p>
          <a:p>
            <a:pPr marL="245837">
              <a:spcBef>
                <a:spcPts val="2445"/>
              </a:spcBef>
            </a:pPr>
            <a:r>
              <a:rPr sz="3348" spc="29" dirty="0">
                <a:latin typeface="Arial"/>
                <a:cs typeface="Arial"/>
              </a:rPr>
              <a:t>3</a:t>
            </a:r>
            <a:endParaRPr sz="3348" dirty="0">
              <a:latin typeface="Arial"/>
              <a:cs typeface="Arial"/>
            </a:endParaRPr>
          </a:p>
          <a:p>
            <a:pPr marL="245837">
              <a:spcBef>
                <a:spcPts val="2457"/>
              </a:spcBef>
            </a:pPr>
            <a:r>
              <a:rPr sz="3348" spc="29" dirty="0">
                <a:latin typeface="Arial"/>
                <a:cs typeface="Arial"/>
              </a:rPr>
              <a:t>2</a:t>
            </a:r>
            <a:endParaRPr sz="3348" dirty="0">
              <a:latin typeface="Arial"/>
              <a:cs typeface="Arial"/>
            </a:endParaRPr>
          </a:p>
          <a:p>
            <a:pPr marL="245837">
              <a:spcBef>
                <a:spcPts val="2457"/>
              </a:spcBef>
            </a:pPr>
            <a:r>
              <a:rPr sz="3348" spc="29" dirty="0">
                <a:latin typeface="Arial"/>
                <a:cs typeface="Arial"/>
              </a:rPr>
              <a:t>1</a:t>
            </a:r>
            <a:endParaRPr sz="3348" dirty="0">
              <a:latin typeface="Arial"/>
              <a:cs typeface="Arial"/>
            </a:endParaRPr>
          </a:p>
          <a:p>
            <a:pPr marL="245837">
              <a:spcBef>
                <a:spcPts val="2445"/>
              </a:spcBef>
            </a:pPr>
            <a:r>
              <a:rPr sz="3348" spc="29" dirty="0">
                <a:latin typeface="Arial"/>
                <a:cs typeface="Arial"/>
              </a:rPr>
              <a:t>0</a:t>
            </a:r>
            <a:endParaRPr sz="3348" dirty="0">
              <a:latin typeface="Arial"/>
              <a:cs typeface="Arial"/>
            </a:endParaRPr>
          </a:p>
        </p:txBody>
      </p:sp>
      <p:pic>
        <p:nvPicPr>
          <p:cNvPr id="137" name="object 13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24915583" y="10491256"/>
            <a:ext cx="1013964" cy="1011935"/>
          </a:xfrm>
          <a:prstGeom prst="rect">
            <a:avLst/>
          </a:prstGeom>
        </p:spPr>
      </p:pic>
      <p:sp>
        <p:nvSpPr>
          <p:cNvPr id="138" name="object 138"/>
          <p:cNvSpPr txBox="1"/>
          <p:nvPr/>
        </p:nvSpPr>
        <p:spPr>
          <a:xfrm>
            <a:off x="25028343" y="10447251"/>
            <a:ext cx="617379" cy="1020989"/>
          </a:xfrm>
          <a:prstGeom prst="rect">
            <a:avLst/>
          </a:prstGeom>
        </p:spPr>
        <p:txBody>
          <a:bodyPr vert="horz" wrap="square" lIns="0" tIns="35120" rIns="0" bIns="0" rtlCol="0">
            <a:spAutoFit/>
          </a:bodyPr>
          <a:lstStyle/>
          <a:p>
            <a:pPr marL="36968">
              <a:spcBef>
                <a:spcPts val="276"/>
              </a:spcBef>
            </a:pPr>
            <a:r>
              <a:rPr sz="6404" b="1" spc="-1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6404" dirty="0">
              <a:latin typeface="Arial"/>
              <a:cs typeface="Arial"/>
            </a:endParaRPr>
          </a:p>
        </p:txBody>
      </p:sp>
      <p:grpSp>
        <p:nvGrpSpPr>
          <p:cNvPr id="151" name="object 151"/>
          <p:cNvGrpSpPr/>
          <p:nvPr/>
        </p:nvGrpSpPr>
        <p:grpSpPr>
          <a:xfrm>
            <a:off x="26197260" y="10625725"/>
            <a:ext cx="6712333" cy="6135561"/>
            <a:chOff x="10544983" y="4804564"/>
            <a:chExt cx="2896870" cy="2647950"/>
          </a:xfrm>
        </p:grpSpPr>
        <p:sp>
          <p:nvSpPr>
            <p:cNvPr id="152" name="object 152"/>
            <p:cNvSpPr/>
            <p:nvPr/>
          </p:nvSpPr>
          <p:spPr>
            <a:xfrm>
              <a:off x="10794276" y="5588481"/>
              <a:ext cx="2393315" cy="1863725"/>
            </a:xfrm>
            <a:custGeom>
              <a:avLst/>
              <a:gdLst/>
              <a:ahLst/>
              <a:cxnLst/>
              <a:rect l="l" t="t" r="r" b="b"/>
              <a:pathLst>
                <a:path w="2393315" h="1863725">
                  <a:moveTo>
                    <a:pt x="1010386" y="326847"/>
                  </a:moveTo>
                  <a:lnTo>
                    <a:pt x="949452" y="221310"/>
                  </a:lnTo>
                  <a:lnTo>
                    <a:pt x="783856" y="271221"/>
                  </a:lnTo>
                  <a:lnTo>
                    <a:pt x="744753" y="236778"/>
                  </a:lnTo>
                  <a:lnTo>
                    <a:pt x="701636" y="207924"/>
                  </a:lnTo>
                  <a:lnTo>
                    <a:pt x="655091" y="185013"/>
                  </a:lnTo>
                  <a:lnTo>
                    <a:pt x="605713" y="168363"/>
                  </a:lnTo>
                  <a:lnTo>
                    <a:pt x="566127" y="0"/>
                  </a:lnTo>
                  <a:lnTo>
                    <a:pt x="444258" y="0"/>
                  </a:lnTo>
                  <a:lnTo>
                    <a:pt x="404685" y="168363"/>
                  </a:lnTo>
                  <a:lnTo>
                    <a:pt x="355307" y="185013"/>
                  </a:lnTo>
                  <a:lnTo>
                    <a:pt x="308762" y="207924"/>
                  </a:lnTo>
                  <a:lnTo>
                    <a:pt x="265645" y="236778"/>
                  </a:lnTo>
                  <a:lnTo>
                    <a:pt x="226555" y="271221"/>
                  </a:lnTo>
                  <a:lnTo>
                    <a:pt x="60934" y="221310"/>
                  </a:lnTo>
                  <a:lnTo>
                    <a:pt x="0" y="326847"/>
                  </a:lnTo>
                  <a:lnTo>
                    <a:pt x="126034" y="445312"/>
                  </a:lnTo>
                  <a:lnTo>
                    <a:pt x="115760" y="496392"/>
                  </a:lnTo>
                  <a:lnTo>
                    <a:pt x="112331" y="548157"/>
                  </a:lnTo>
                  <a:lnTo>
                    <a:pt x="115760" y="599922"/>
                  </a:lnTo>
                  <a:lnTo>
                    <a:pt x="126034" y="651002"/>
                  </a:lnTo>
                  <a:lnTo>
                    <a:pt x="0" y="769467"/>
                  </a:lnTo>
                  <a:lnTo>
                    <a:pt x="60934" y="875017"/>
                  </a:lnTo>
                  <a:lnTo>
                    <a:pt x="226555" y="825106"/>
                  </a:lnTo>
                  <a:lnTo>
                    <a:pt x="265645" y="859548"/>
                  </a:lnTo>
                  <a:lnTo>
                    <a:pt x="308762" y="888390"/>
                  </a:lnTo>
                  <a:lnTo>
                    <a:pt x="355307" y="911313"/>
                  </a:lnTo>
                  <a:lnTo>
                    <a:pt x="404685" y="927950"/>
                  </a:lnTo>
                  <a:lnTo>
                    <a:pt x="444258" y="1096327"/>
                  </a:lnTo>
                  <a:lnTo>
                    <a:pt x="566127" y="1096327"/>
                  </a:lnTo>
                  <a:lnTo>
                    <a:pt x="605713" y="927950"/>
                  </a:lnTo>
                  <a:lnTo>
                    <a:pt x="655091" y="911313"/>
                  </a:lnTo>
                  <a:lnTo>
                    <a:pt x="701636" y="888390"/>
                  </a:lnTo>
                  <a:lnTo>
                    <a:pt x="744753" y="859548"/>
                  </a:lnTo>
                  <a:lnTo>
                    <a:pt x="783856" y="825106"/>
                  </a:lnTo>
                  <a:lnTo>
                    <a:pt x="949452" y="875017"/>
                  </a:lnTo>
                  <a:lnTo>
                    <a:pt x="1010386" y="769467"/>
                  </a:lnTo>
                  <a:lnTo>
                    <a:pt x="884364" y="651002"/>
                  </a:lnTo>
                  <a:lnTo>
                    <a:pt x="894638" y="599922"/>
                  </a:lnTo>
                  <a:lnTo>
                    <a:pt x="898067" y="548157"/>
                  </a:lnTo>
                  <a:lnTo>
                    <a:pt x="894638" y="496392"/>
                  </a:lnTo>
                  <a:lnTo>
                    <a:pt x="884364" y="445312"/>
                  </a:lnTo>
                  <a:lnTo>
                    <a:pt x="1010386" y="326847"/>
                  </a:lnTo>
                  <a:close/>
                </a:path>
                <a:path w="2393315" h="1863725">
                  <a:moveTo>
                    <a:pt x="2393111" y="1051788"/>
                  </a:moveTo>
                  <a:lnTo>
                    <a:pt x="2371369" y="928497"/>
                  </a:lnTo>
                  <a:lnTo>
                    <a:pt x="2214651" y="928509"/>
                  </a:lnTo>
                  <a:lnTo>
                    <a:pt x="2196896" y="881532"/>
                  </a:lnTo>
                  <a:lnTo>
                    <a:pt x="2175446" y="836256"/>
                  </a:lnTo>
                  <a:lnTo>
                    <a:pt x="2150427" y="792911"/>
                  </a:lnTo>
                  <a:lnTo>
                    <a:pt x="2121941" y="751700"/>
                  </a:lnTo>
                  <a:lnTo>
                    <a:pt x="2090140" y="712851"/>
                  </a:lnTo>
                  <a:lnTo>
                    <a:pt x="2168499" y="577126"/>
                  </a:lnTo>
                  <a:lnTo>
                    <a:pt x="2072589" y="496646"/>
                  </a:lnTo>
                  <a:lnTo>
                    <a:pt x="1952536" y="597382"/>
                  </a:lnTo>
                  <a:lnTo>
                    <a:pt x="1908746" y="572808"/>
                  </a:lnTo>
                  <a:lnTo>
                    <a:pt x="1863217" y="551916"/>
                  </a:lnTo>
                  <a:lnTo>
                    <a:pt x="1816188" y="534797"/>
                  </a:lnTo>
                  <a:lnTo>
                    <a:pt x="1767878" y="521538"/>
                  </a:lnTo>
                  <a:lnTo>
                    <a:pt x="1718525" y="512216"/>
                  </a:lnTo>
                  <a:lnTo>
                    <a:pt x="1691322" y="357873"/>
                  </a:lnTo>
                  <a:lnTo>
                    <a:pt x="1566125" y="357873"/>
                  </a:lnTo>
                  <a:lnTo>
                    <a:pt x="1538909" y="512216"/>
                  </a:lnTo>
                  <a:lnTo>
                    <a:pt x="1489570" y="521538"/>
                  </a:lnTo>
                  <a:lnTo>
                    <a:pt x="1441259" y="534797"/>
                  </a:lnTo>
                  <a:lnTo>
                    <a:pt x="1394231" y="551916"/>
                  </a:lnTo>
                  <a:lnTo>
                    <a:pt x="1348701" y="572808"/>
                  </a:lnTo>
                  <a:lnTo>
                    <a:pt x="1304912" y="597382"/>
                  </a:lnTo>
                  <a:lnTo>
                    <a:pt x="1184859" y="496646"/>
                  </a:lnTo>
                  <a:lnTo>
                    <a:pt x="1088948" y="577126"/>
                  </a:lnTo>
                  <a:lnTo>
                    <a:pt x="1167320" y="712851"/>
                  </a:lnTo>
                  <a:lnTo>
                    <a:pt x="1135507" y="751700"/>
                  </a:lnTo>
                  <a:lnTo>
                    <a:pt x="1107020" y="792911"/>
                  </a:lnTo>
                  <a:lnTo>
                    <a:pt x="1082001" y="836256"/>
                  </a:lnTo>
                  <a:lnTo>
                    <a:pt x="1060551" y="881532"/>
                  </a:lnTo>
                  <a:lnTo>
                    <a:pt x="1042809" y="928509"/>
                  </a:lnTo>
                  <a:lnTo>
                    <a:pt x="886079" y="928497"/>
                  </a:lnTo>
                  <a:lnTo>
                    <a:pt x="864336" y="1051788"/>
                  </a:lnTo>
                  <a:lnTo>
                    <a:pt x="1011618" y="1105395"/>
                  </a:lnTo>
                  <a:lnTo>
                    <a:pt x="1012228" y="1155611"/>
                  </a:lnTo>
                  <a:lnTo>
                    <a:pt x="1016901" y="1205484"/>
                  </a:lnTo>
                  <a:lnTo>
                    <a:pt x="1025588" y="1254772"/>
                  </a:lnTo>
                  <a:lnTo>
                    <a:pt x="1038250" y="1303235"/>
                  </a:lnTo>
                  <a:lnTo>
                    <a:pt x="1054862" y="1350632"/>
                  </a:lnTo>
                  <a:lnTo>
                    <a:pt x="934796" y="1451368"/>
                  </a:lnTo>
                  <a:lnTo>
                    <a:pt x="997394" y="1559801"/>
                  </a:lnTo>
                  <a:lnTo>
                    <a:pt x="1144663" y="1506194"/>
                  </a:lnTo>
                  <a:lnTo>
                    <a:pt x="1177404" y="1544269"/>
                  </a:lnTo>
                  <a:lnTo>
                    <a:pt x="1213040" y="1579460"/>
                  </a:lnTo>
                  <a:lnTo>
                    <a:pt x="1251394" y="1611642"/>
                  </a:lnTo>
                  <a:lnTo>
                    <a:pt x="1292250" y="1640624"/>
                  </a:lnTo>
                  <a:lnTo>
                    <a:pt x="1335430" y="1666252"/>
                  </a:lnTo>
                  <a:lnTo>
                    <a:pt x="1308201" y="1820595"/>
                  </a:lnTo>
                  <a:lnTo>
                    <a:pt x="1425854" y="1863420"/>
                  </a:lnTo>
                  <a:lnTo>
                    <a:pt x="1504213" y="1727695"/>
                  </a:lnTo>
                  <a:lnTo>
                    <a:pt x="1553768" y="1735810"/>
                  </a:lnTo>
                  <a:lnTo>
                    <a:pt x="1603705" y="1739874"/>
                  </a:lnTo>
                  <a:lnTo>
                    <a:pt x="1653755" y="1739874"/>
                  </a:lnTo>
                  <a:lnTo>
                    <a:pt x="1703679" y="1735810"/>
                  </a:lnTo>
                  <a:lnTo>
                    <a:pt x="1753235" y="1727695"/>
                  </a:lnTo>
                  <a:lnTo>
                    <a:pt x="1831594" y="1863420"/>
                  </a:lnTo>
                  <a:lnTo>
                    <a:pt x="1949234" y="1820595"/>
                  </a:lnTo>
                  <a:lnTo>
                    <a:pt x="1922018" y="1666252"/>
                  </a:lnTo>
                  <a:lnTo>
                    <a:pt x="1965198" y="1640624"/>
                  </a:lnTo>
                  <a:lnTo>
                    <a:pt x="2006066" y="1611642"/>
                  </a:lnTo>
                  <a:lnTo>
                    <a:pt x="2044407" y="1579460"/>
                  </a:lnTo>
                  <a:lnTo>
                    <a:pt x="2080044" y="1544269"/>
                  </a:lnTo>
                  <a:lnTo>
                    <a:pt x="2112784" y="1506194"/>
                  </a:lnTo>
                  <a:lnTo>
                    <a:pt x="2260054" y="1559801"/>
                  </a:lnTo>
                  <a:lnTo>
                    <a:pt x="2322652" y="1451368"/>
                  </a:lnTo>
                  <a:lnTo>
                    <a:pt x="2202599" y="1350632"/>
                  </a:lnTo>
                  <a:lnTo>
                    <a:pt x="2219198" y="1303235"/>
                  </a:lnTo>
                  <a:lnTo>
                    <a:pt x="2231860" y="1254772"/>
                  </a:lnTo>
                  <a:lnTo>
                    <a:pt x="2240559" y="1205484"/>
                  </a:lnTo>
                  <a:lnTo>
                    <a:pt x="2245233" y="1155611"/>
                  </a:lnTo>
                  <a:lnTo>
                    <a:pt x="2245842" y="1105395"/>
                  </a:lnTo>
                  <a:lnTo>
                    <a:pt x="2393111" y="1051788"/>
                  </a:lnTo>
                  <a:close/>
                </a:path>
              </a:pathLst>
            </a:custGeom>
            <a:solidFill>
              <a:srgbClr val="E217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10794288" y="5588473"/>
              <a:ext cx="1010919" cy="1096645"/>
            </a:xfrm>
            <a:custGeom>
              <a:avLst/>
              <a:gdLst/>
              <a:ahLst/>
              <a:cxnLst/>
              <a:rect l="l" t="t" r="r" b="b"/>
              <a:pathLst>
                <a:path w="1010920" h="1096645">
                  <a:moveTo>
                    <a:pt x="783844" y="271219"/>
                  </a:moveTo>
                  <a:lnTo>
                    <a:pt x="949447" y="221307"/>
                  </a:lnTo>
                  <a:lnTo>
                    <a:pt x="1010382" y="326854"/>
                  </a:lnTo>
                  <a:lnTo>
                    <a:pt x="884359" y="445315"/>
                  </a:lnTo>
                  <a:lnTo>
                    <a:pt x="894633" y="496398"/>
                  </a:lnTo>
                  <a:lnTo>
                    <a:pt x="898058" y="548164"/>
                  </a:lnTo>
                  <a:lnTo>
                    <a:pt x="894633" y="599930"/>
                  </a:lnTo>
                  <a:lnTo>
                    <a:pt x="884359" y="651009"/>
                  </a:lnTo>
                  <a:lnTo>
                    <a:pt x="1010382" y="769476"/>
                  </a:lnTo>
                  <a:lnTo>
                    <a:pt x="949447" y="875017"/>
                  </a:lnTo>
                  <a:lnTo>
                    <a:pt x="783844" y="825105"/>
                  </a:lnTo>
                  <a:lnTo>
                    <a:pt x="744745" y="859547"/>
                  </a:lnTo>
                  <a:lnTo>
                    <a:pt x="701627" y="888396"/>
                  </a:lnTo>
                  <a:lnTo>
                    <a:pt x="655083" y="911312"/>
                  </a:lnTo>
                  <a:lnTo>
                    <a:pt x="605705" y="927953"/>
                  </a:lnTo>
                  <a:lnTo>
                    <a:pt x="566125" y="1096324"/>
                  </a:lnTo>
                  <a:lnTo>
                    <a:pt x="444256" y="1096324"/>
                  </a:lnTo>
                  <a:lnTo>
                    <a:pt x="404676" y="927953"/>
                  </a:lnTo>
                  <a:lnTo>
                    <a:pt x="355302" y="911312"/>
                  </a:lnTo>
                  <a:lnTo>
                    <a:pt x="308760" y="888396"/>
                  </a:lnTo>
                  <a:lnTo>
                    <a:pt x="265642" y="859547"/>
                  </a:lnTo>
                  <a:lnTo>
                    <a:pt x="226543" y="825105"/>
                  </a:lnTo>
                  <a:lnTo>
                    <a:pt x="60934" y="875017"/>
                  </a:lnTo>
                  <a:lnTo>
                    <a:pt x="0" y="769476"/>
                  </a:lnTo>
                  <a:lnTo>
                    <a:pt x="126022" y="651009"/>
                  </a:lnTo>
                  <a:lnTo>
                    <a:pt x="115748" y="599930"/>
                  </a:lnTo>
                  <a:lnTo>
                    <a:pt x="112323" y="548164"/>
                  </a:lnTo>
                  <a:lnTo>
                    <a:pt x="115748" y="496398"/>
                  </a:lnTo>
                  <a:lnTo>
                    <a:pt x="126022" y="445315"/>
                  </a:lnTo>
                  <a:lnTo>
                    <a:pt x="0" y="326854"/>
                  </a:lnTo>
                  <a:lnTo>
                    <a:pt x="60934" y="221307"/>
                  </a:lnTo>
                  <a:lnTo>
                    <a:pt x="226543" y="271219"/>
                  </a:lnTo>
                  <a:lnTo>
                    <a:pt x="265642" y="236777"/>
                  </a:lnTo>
                  <a:lnTo>
                    <a:pt x="308760" y="207928"/>
                  </a:lnTo>
                  <a:lnTo>
                    <a:pt x="355302" y="185012"/>
                  </a:lnTo>
                  <a:lnTo>
                    <a:pt x="404676" y="168371"/>
                  </a:lnTo>
                  <a:lnTo>
                    <a:pt x="444256" y="0"/>
                  </a:lnTo>
                  <a:lnTo>
                    <a:pt x="566125" y="0"/>
                  </a:lnTo>
                  <a:lnTo>
                    <a:pt x="605705" y="168371"/>
                  </a:lnTo>
                  <a:lnTo>
                    <a:pt x="655083" y="185013"/>
                  </a:lnTo>
                  <a:lnTo>
                    <a:pt x="701627" y="207930"/>
                  </a:lnTo>
                  <a:lnTo>
                    <a:pt x="744745" y="236780"/>
                  </a:lnTo>
                  <a:lnTo>
                    <a:pt x="783844" y="271219"/>
                  </a:lnTo>
                  <a:close/>
                </a:path>
              </a:pathLst>
            </a:custGeom>
            <a:ln w="558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11382816" y="4816545"/>
              <a:ext cx="1068705" cy="1068705"/>
            </a:xfrm>
            <a:custGeom>
              <a:avLst/>
              <a:gdLst/>
              <a:ahLst/>
              <a:cxnLst/>
              <a:rect l="l" t="t" r="r" b="b"/>
              <a:pathLst>
                <a:path w="1068704" h="1068704">
                  <a:moveTo>
                    <a:pt x="452900" y="0"/>
                  </a:moveTo>
                  <a:lnTo>
                    <a:pt x="337558" y="30900"/>
                  </a:lnTo>
                  <a:lnTo>
                    <a:pt x="342799" y="200290"/>
                  </a:lnTo>
                  <a:lnTo>
                    <a:pt x="300289" y="228560"/>
                  </a:lnTo>
                  <a:lnTo>
                    <a:pt x="262051" y="262051"/>
                  </a:lnTo>
                  <a:lnTo>
                    <a:pt x="228560" y="300289"/>
                  </a:lnTo>
                  <a:lnTo>
                    <a:pt x="200290" y="342799"/>
                  </a:lnTo>
                  <a:lnTo>
                    <a:pt x="30900" y="337558"/>
                  </a:lnTo>
                  <a:lnTo>
                    <a:pt x="0" y="452900"/>
                  </a:lnTo>
                  <a:lnTo>
                    <a:pt x="149309" y="533055"/>
                  </a:lnTo>
                  <a:lnTo>
                    <a:pt x="152538" y="584003"/>
                  </a:lnTo>
                  <a:lnTo>
                    <a:pt x="162423" y="633863"/>
                  </a:lnTo>
                  <a:lnTo>
                    <a:pt x="178792" y="681987"/>
                  </a:lnTo>
                  <a:lnTo>
                    <a:pt x="201471" y="727726"/>
                  </a:lnTo>
                  <a:lnTo>
                    <a:pt x="112242" y="871800"/>
                  </a:lnTo>
                  <a:lnTo>
                    <a:pt x="196678" y="956236"/>
                  </a:lnTo>
                  <a:lnTo>
                    <a:pt x="340751" y="867000"/>
                  </a:lnTo>
                  <a:lnTo>
                    <a:pt x="386487" y="889682"/>
                  </a:lnTo>
                  <a:lnTo>
                    <a:pt x="434610" y="906053"/>
                  </a:lnTo>
                  <a:lnTo>
                    <a:pt x="484471" y="915937"/>
                  </a:lnTo>
                  <a:lnTo>
                    <a:pt x="535422" y="919163"/>
                  </a:lnTo>
                  <a:lnTo>
                    <a:pt x="615577" y="1068478"/>
                  </a:lnTo>
                  <a:lnTo>
                    <a:pt x="730920" y="1037571"/>
                  </a:lnTo>
                  <a:lnTo>
                    <a:pt x="725678" y="868187"/>
                  </a:lnTo>
                  <a:lnTo>
                    <a:pt x="768189" y="839917"/>
                  </a:lnTo>
                  <a:lnTo>
                    <a:pt x="806426" y="806426"/>
                  </a:lnTo>
                  <a:lnTo>
                    <a:pt x="839917" y="768189"/>
                  </a:lnTo>
                  <a:lnTo>
                    <a:pt x="868187" y="725678"/>
                  </a:lnTo>
                  <a:lnTo>
                    <a:pt x="1037571" y="730920"/>
                  </a:lnTo>
                  <a:lnTo>
                    <a:pt x="1068478" y="615577"/>
                  </a:lnTo>
                  <a:lnTo>
                    <a:pt x="919169" y="535422"/>
                  </a:lnTo>
                  <a:lnTo>
                    <a:pt x="915940" y="484471"/>
                  </a:lnTo>
                  <a:lnTo>
                    <a:pt x="906054" y="434612"/>
                  </a:lnTo>
                  <a:lnTo>
                    <a:pt x="889685" y="386490"/>
                  </a:lnTo>
                  <a:lnTo>
                    <a:pt x="867006" y="340751"/>
                  </a:lnTo>
                  <a:lnTo>
                    <a:pt x="956236" y="196678"/>
                  </a:lnTo>
                  <a:lnTo>
                    <a:pt x="871800" y="112242"/>
                  </a:lnTo>
                  <a:lnTo>
                    <a:pt x="727726" y="201471"/>
                  </a:lnTo>
                  <a:lnTo>
                    <a:pt x="681987" y="178792"/>
                  </a:lnTo>
                  <a:lnTo>
                    <a:pt x="633863" y="162423"/>
                  </a:lnTo>
                  <a:lnTo>
                    <a:pt x="584003" y="152538"/>
                  </a:lnTo>
                  <a:lnTo>
                    <a:pt x="533055" y="149309"/>
                  </a:lnTo>
                  <a:lnTo>
                    <a:pt x="452900" y="0"/>
                  </a:lnTo>
                  <a:close/>
                </a:path>
              </a:pathLst>
            </a:custGeom>
            <a:solidFill>
              <a:srgbClr val="E217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11382816" y="4816545"/>
              <a:ext cx="1068705" cy="1068705"/>
            </a:xfrm>
            <a:custGeom>
              <a:avLst/>
              <a:gdLst/>
              <a:ahLst/>
              <a:cxnLst/>
              <a:rect l="l" t="t" r="r" b="b"/>
              <a:pathLst>
                <a:path w="1068704" h="1068704">
                  <a:moveTo>
                    <a:pt x="727726" y="201471"/>
                  </a:moveTo>
                  <a:lnTo>
                    <a:pt x="871800" y="112242"/>
                  </a:lnTo>
                  <a:lnTo>
                    <a:pt x="956236" y="196678"/>
                  </a:lnTo>
                  <a:lnTo>
                    <a:pt x="867006" y="340751"/>
                  </a:lnTo>
                  <a:lnTo>
                    <a:pt x="889685" y="386490"/>
                  </a:lnTo>
                  <a:lnTo>
                    <a:pt x="906054" y="434612"/>
                  </a:lnTo>
                  <a:lnTo>
                    <a:pt x="915940" y="484471"/>
                  </a:lnTo>
                  <a:lnTo>
                    <a:pt x="919169" y="535422"/>
                  </a:lnTo>
                  <a:lnTo>
                    <a:pt x="1068478" y="615577"/>
                  </a:lnTo>
                  <a:lnTo>
                    <a:pt x="1037571" y="730920"/>
                  </a:lnTo>
                  <a:lnTo>
                    <a:pt x="868187" y="725678"/>
                  </a:lnTo>
                  <a:lnTo>
                    <a:pt x="839917" y="768189"/>
                  </a:lnTo>
                  <a:lnTo>
                    <a:pt x="806426" y="806426"/>
                  </a:lnTo>
                  <a:lnTo>
                    <a:pt x="768189" y="839917"/>
                  </a:lnTo>
                  <a:lnTo>
                    <a:pt x="725678" y="868187"/>
                  </a:lnTo>
                  <a:lnTo>
                    <a:pt x="730920" y="1037571"/>
                  </a:lnTo>
                  <a:lnTo>
                    <a:pt x="615577" y="1068478"/>
                  </a:lnTo>
                  <a:lnTo>
                    <a:pt x="535422" y="919163"/>
                  </a:lnTo>
                  <a:lnTo>
                    <a:pt x="484471" y="915937"/>
                  </a:lnTo>
                  <a:lnTo>
                    <a:pt x="434610" y="906053"/>
                  </a:lnTo>
                  <a:lnTo>
                    <a:pt x="386487" y="889682"/>
                  </a:lnTo>
                  <a:lnTo>
                    <a:pt x="340751" y="867000"/>
                  </a:lnTo>
                  <a:lnTo>
                    <a:pt x="196678" y="956236"/>
                  </a:lnTo>
                  <a:lnTo>
                    <a:pt x="112242" y="871800"/>
                  </a:lnTo>
                  <a:lnTo>
                    <a:pt x="201471" y="727726"/>
                  </a:lnTo>
                  <a:lnTo>
                    <a:pt x="178792" y="681987"/>
                  </a:lnTo>
                  <a:lnTo>
                    <a:pt x="162423" y="633863"/>
                  </a:lnTo>
                  <a:lnTo>
                    <a:pt x="152538" y="584003"/>
                  </a:lnTo>
                  <a:lnTo>
                    <a:pt x="149309" y="533055"/>
                  </a:lnTo>
                  <a:lnTo>
                    <a:pt x="0" y="452900"/>
                  </a:lnTo>
                  <a:lnTo>
                    <a:pt x="30900" y="337558"/>
                  </a:lnTo>
                  <a:lnTo>
                    <a:pt x="200290" y="342799"/>
                  </a:lnTo>
                  <a:lnTo>
                    <a:pt x="228560" y="300289"/>
                  </a:lnTo>
                  <a:lnTo>
                    <a:pt x="262051" y="262051"/>
                  </a:lnTo>
                  <a:lnTo>
                    <a:pt x="300289" y="228560"/>
                  </a:lnTo>
                  <a:lnTo>
                    <a:pt x="342799" y="200290"/>
                  </a:lnTo>
                  <a:lnTo>
                    <a:pt x="337558" y="30900"/>
                  </a:lnTo>
                  <a:lnTo>
                    <a:pt x="452900" y="0"/>
                  </a:lnTo>
                  <a:lnTo>
                    <a:pt x="533055" y="149309"/>
                  </a:lnTo>
                  <a:lnTo>
                    <a:pt x="584003" y="152538"/>
                  </a:lnTo>
                  <a:lnTo>
                    <a:pt x="633863" y="162423"/>
                  </a:lnTo>
                  <a:lnTo>
                    <a:pt x="681987" y="178792"/>
                  </a:lnTo>
                  <a:lnTo>
                    <a:pt x="727726" y="201471"/>
                  </a:lnTo>
                  <a:close/>
                </a:path>
              </a:pathLst>
            </a:custGeom>
            <a:ln w="58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10544975" y="4804574"/>
              <a:ext cx="2896870" cy="2559050"/>
            </a:xfrm>
            <a:custGeom>
              <a:avLst/>
              <a:gdLst/>
              <a:ahLst/>
              <a:cxnLst/>
              <a:rect l="l" t="t" r="r" b="b"/>
              <a:pathLst>
                <a:path w="2896869" h="2559050">
                  <a:moveTo>
                    <a:pt x="495211" y="716800"/>
                  </a:moveTo>
                  <a:lnTo>
                    <a:pt x="459473" y="631380"/>
                  </a:lnTo>
                  <a:lnTo>
                    <a:pt x="416128" y="651383"/>
                  </a:lnTo>
                  <a:lnTo>
                    <a:pt x="374789" y="674217"/>
                  </a:lnTo>
                  <a:lnTo>
                    <a:pt x="335546" y="699731"/>
                  </a:lnTo>
                  <a:lnTo>
                    <a:pt x="298500" y="727760"/>
                  </a:lnTo>
                  <a:lnTo>
                    <a:pt x="263740" y="758177"/>
                  </a:lnTo>
                  <a:lnTo>
                    <a:pt x="231343" y="790803"/>
                  </a:lnTo>
                  <a:lnTo>
                    <a:pt x="201409" y="825512"/>
                  </a:lnTo>
                  <a:lnTo>
                    <a:pt x="174015" y="862152"/>
                  </a:lnTo>
                  <a:lnTo>
                    <a:pt x="149263" y="900557"/>
                  </a:lnTo>
                  <a:lnTo>
                    <a:pt x="127241" y="940600"/>
                  </a:lnTo>
                  <a:lnTo>
                    <a:pt x="108038" y="982116"/>
                  </a:lnTo>
                  <a:lnTo>
                    <a:pt x="91744" y="1024953"/>
                  </a:lnTo>
                  <a:lnTo>
                    <a:pt x="78435" y="1068971"/>
                  </a:lnTo>
                  <a:lnTo>
                    <a:pt x="68211" y="1114018"/>
                  </a:lnTo>
                  <a:lnTo>
                    <a:pt x="61175" y="1159929"/>
                  </a:lnTo>
                  <a:lnTo>
                    <a:pt x="57391" y="1206576"/>
                  </a:lnTo>
                  <a:lnTo>
                    <a:pt x="56959" y="1253807"/>
                  </a:lnTo>
                  <a:lnTo>
                    <a:pt x="59969" y="1301457"/>
                  </a:lnTo>
                  <a:lnTo>
                    <a:pt x="0" y="1314589"/>
                  </a:lnTo>
                  <a:lnTo>
                    <a:pt x="117144" y="1366786"/>
                  </a:lnTo>
                  <a:lnTo>
                    <a:pt x="211061" y="1268374"/>
                  </a:lnTo>
                  <a:lnTo>
                    <a:pt x="151142" y="1281493"/>
                  </a:lnTo>
                  <a:lnTo>
                    <a:pt x="149339" y="1233170"/>
                  </a:lnTo>
                  <a:lnTo>
                    <a:pt x="151625" y="1185443"/>
                  </a:lnTo>
                  <a:lnTo>
                    <a:pt x="157873" y="1138555"/>
                  </a:lnTo>
                  <a:lnTo>
                    <a:pt x="167957" y="1092682"/>
                  </a:lnTo>
                  <a:lnTo>
                    <a:pt x="181749" y="1048067"/>
                  </a:lnTo>
                  <a:lnTo>
                    <a:pt x="199110" y="1004900"/>
                  </a:lnTo>
                  <a:lnTo>
                    <a:pt x="219925" y="963409"/>
                  </a:lnTo>
                  <a:lnTo>
                    <a:pt x="244068" y="923785"/>
                  </a:lnTo>
                  <a:lnTo>
                    <a:pt x="271399" y="886256"/>
                  </a:lnTo>
                  <a:lnTo>
                    <a:pt x="301802" y="851027"/>
                  </a:lnTo>
                  <a:lnTo>
                    <a:pt x="335127" y="818311"/>
                  </a:lnTo>
                  <a:lnTo>
                    <a:pt x="371259" y="788327"/>
                  </a:lnTo>
                  <a:lnTo>
                    <a:pt x="410070" y="761263"/>
                  </a:lnTo>
                  <a:lnTo>
                    <a:pt x="451434" y="737362"/>
                  </a:lnTo>
                  <a:lnTo>
                    <a:pt x="495211" y="716800"/>
                  </a:lnTo>
                  <a:close/>
                </a:path>
                <a:path w="2896869" h="2559050">
                  <a:moveTo>
                    <a:pt x="917994" y="161747"/>
                  </a:moveTo>
                  <a:lnTo>
                    <a:pt x="900468" y="27101"/>
                  </a:lnTo>
                  <a:lnTo>
                    <a:pt x="774725" y="0"/>
                  </a:lnTo>
                  <a:lnTo>
                    <a:pt x="815467" y="45986"/>
                  </a:lnTo>
                  <a:lnTo>
                    <a:pt x="783501" y="83642"/>
                  </a:lnTo>
                  <a:lnTo>
                    <a:pt x="754380" y="123164"/>
                  </a:lnTo>
                  <a:lnTo>
                    <a:pt x="728167" y="164401"/>
                  </a:lnTo>
                  <a:lnTo>
                    <a:pt x="704926" y="207200"/>
                  </a:lnTo>
                  <a:lnTo>
                    <a:pt x="684707" y="251383"/>
                  </a:lnTo>
                  <a:lnTo>
                    <a:pt x="667562" y="296799"/>
                  </a:lnTo>
                  <a:lnTo>
                    <a:pt x="653554" y="343268"/>
                  </a:lnTo>
                  <a:lnTo>
                    <a:pt x="642734" y="390639"/>
                  </a:lnTo>
                  <a:lnTo>
                    <a:pt x="635152" y="438734"/>
                  </a:lnTo>
                  <a:lnTo>
                    <a:pt x="630859" y="487413"/>
                  </a:lnTo>
                  <a:lnTo>
                    <a:pt x="629932" y="536498"/>
                  </a:lnTo>
                  <a:lnTo>
                    <a:pt x="632409" y="585825"/>
                  </a:lnTo>
                  <a:lnTo>
                    <a:pt x="724687" y="577977"/>
                  </a:lnTo>
                  <a:lnTo>
                    <a:pt x="722464" y="527532"/>
                  </a:lnTo>
                  <a:lnTo>
                    <a:pt x="724319" y="477405"/>
                  </a:lnTo>
                  <a:lnTo>
                    <a:pt x="730199" y="427824"/>
                  </a:lnTo>
                  <a:lnTo>
                    <a:pt x="740016" y="379031"/>
                  </a:lnTo>
                  <a:lnTo>
                    <a:pt x="753681" y="331266"/>
                  </a:lnTo>
                  <a:lnTo>
                    <a:pt x="771144" y="284734"/>
                  </a:lnTo>
                  <a:lnTo>
                    <a:pt x="792314" y="239699"/>
                  </a:lnTo>
                  <a:lnTo>
                    <a:pt x="817105" y="196367"/>
                  </a:lnTo>
                  <a:lnTo>
                    <a:pt x="845451" y="154978"/>
                  </a:lnTo>
                  <a:lnTo>
                    <a:pt x="877277" y="115785"/>
                  </a:lnTo>
                  <a:lnTo>
                    <a:pt x="917994" y="161747"/>
                  </a:lnTo>
                  <a:close/>
                </a:path>
                <a:path w="2896869" h="2559050">
                  <a:moveTo>
                    <a:pt x="2896501" y="1876272"/>
                  </a:moveTo>
                  <a:lnTo>
                    <a:pt x="2894660" y="1825917"/>
                  </a:lnTo>
                  <a:lnTo>
                    <a:pt x="2890050" y="1775460"/>
                  </a:lnTo>
                  <a:lnTo>
                    <a:pt x="2883217" y="1728292"/>
                  </a:lnTo>
                  <a:lnTo>
                    <a:pt x="2874111" y="1682013"/>
                  </a:lnTo>
                  <a:lnTo>
                    <a:pt x="2862783" y="1636687"/>
                  </a:lnTo>
                  <a:lnTo>
                    <a:pt x="2849308" y="1592376"/>
                  </a:lnTo>
                  <a:lnTo>
                    <a:pt x="2833738" y="1549107"/>
                  </a:lnTo>
                  <a:lnTo>
                    <a:pt x="2816148" y="1506943"/>
                  </a:lnTo>
                  <a:lnTo>
                    <a:pt x="2796616" y="1465948"/>
                  </a:lnTo>
                  <a:lnTo>
                    <a:pt x="2775178" y="1426146"/>
                  </a:lnTo>
                  <a:lnTo>
                    <a:pt x="2751912" y="1387602"/>
                  </a:lnTo>
                  <a:lnTo>
                    <a:pt x="2726893" y="1350378"/>
                  </a:lnTo>
                  <a:lnTo>
                    <a:pt x="2700159" y="1314500"/>
                  </a:lnTo>
                  <a:lnTo>
                    <a:pt x="2671800" y="1280045"/>
                  </a:lnTo>
                  <a:lnTo>
                    <a:pt x="2641879" y="1247051"/>
                  </a:lnTo>
                  <a:lnTo>
                    <a:pt x="2610447" y="1215555"/>
                  </a:lnTo>
                  <a:lnTo>
                    <a:pt x="2577566" y="1185633"/>
                  </a:lnTo>
                  <a:lnTo>
                    <a:pt x="2543314" y="1157325"/>
                  </a:lnTo>
                  <a:lnTo>
                    <a:pt x="2507767" y="1130681"/>
                  </a:lnTo>
                  <a:lnTo>
                    <a:pt x="2470962" y="1105750"/>
                  </a:lnTo>
                  <a:lnTo>
                    <a:pt x="2432964" y="1082586"/>
                  </a:lnTo>
                  <a:lnTo>
                    <a:pt x="2393861" y="1061237"/>
                  </a:lnTo>
                  <a:lnTo>
                    <a:pt x="2353716" y="1041768"/>
                  </a:lnTo>
                  <a:lnTo>
                    <a:pt x="2312568" y="1024204"/>
                  </a:lnTo>
                  <a:lnTo>
                    <a:pt x="2270506" y="1008621"/>
                  </a:lnTo>
                  <a:lnTo>
                    <a:pt x="2227580" y="995057"/>
                  </a:lnTo>
                  <a:lnTo>
                    <a:pt x="2183866" y="983564"/>
                  </a:lnTo>
                  <a:lnTo>
                    <a:pt x="2139416" y="974191"/>
                  </a:lnTo>
                  <a:lnTo>
                    <a:pt x="2094306" y="966990"/>
                  </a:lnTo>
                  <a:lnTo>
                    <a:pt x="2048598" y="962025"/>
                  </a:lnTo>
                  <a:lnTo>
                    <a:pt x="2002358" y="959332"/>
                  </a:lnTo>
                  <a:lnTo>
                    <a:pt x="1955634" y="958964"/>
                  </a:lnTo>
                  <a:lnTo>
                    <a:pt x="1908517" y="960970"/>
                  </a:lnTo>
                  <a:lnTo>
                    <a:pt x="1861058" y="965403"/>
                  </a:lnTo>
                  <a:lnTo>
                    <a:pt x="1872005" y="1057363"/>
                  </a:lnTo>
                  <a:lnTo>
                    <a:pt x="1923313" y="1052855"/>
                  </a:lnTo>
                  <a:lnTo>
                    <a:pt x="1974519" y="1051521"/>
                  </a:lnTo>
                  <a:lnTo>
                    <a:pt x="2025459" y="1053325"/>
                  </a:lnTo>
                  <a:lnTo>
                    <a:pt x="2076018" y="1058227"/>
                  </a:lnTo>
                  <a:lnTo>
                    <a:pt x="2126043" y="1066165"/>
                  </a:lnTo>
                  <a:lnTo>
                    <a:pt x="2175421" y="1077099"/>
                  </a:lnTo>
                  <a:lnTo>
                    <a:pt x="2223998" y="1091006"/>
                  </a:lnTo>
                  <a:lnTo>
                    <a:pt x="2271636" y="1107821"/>
                  </a:lnTo>
                  <a:lnTo>
                    <a:pt x="2318220" y="1127518"/>
                  </a:lnTo>
                  <a:lnTo>
                    <a:pt x="2363597" y="1150035"/>
                  </a:lnTo>
                  <a:lnTo>
                    <a:pt x="2407628" y="1175346"/>
                  </a:lnTo>
                  <a:lnTo>
                    <a:pt x="2450198" y="1203401"/>
                  </a:lnTo>
                  <a:lnTo>
                    <a:pt x="2491155" y="1234147"/>
                  </a:lnTo>
                  <a:lnTo>
                    <a:pt x="2530360" y="1267561"/>
                  </a:lnTo>
                  <a:lnTo>
                    <a:pt x="2564511" y="1300302"/>
                  </a:lnTo>
                  <a:lnTo>
                    <a:pt x="2596400" y="1334503"/>
                  </a:lnTo>
                  <a:lnTo>
                    <a:pt x="2626029" y="1370063"/>
                  </a:lnTo>
                  <a:lnTo>
                    <a:pt x="2653411" y="1406880"/>
                  </a:lnTo>
                  <a:lnTo>
                    <a:pt x="2678506" y="1444840"/>
                  </a:lnTo>
                  <a:lnTo>
                    <a:pt x="2701340" y="1483868"/>
                  </a:lnTo>
                  <a:lnTo>
                    <a:pt x="2721889" y="1523860"/>
                  </a:lnTo>
                  <a:lnTo>
                    <a:pt x="2740164" y="1564703"/>
                  </a:lnTo>
                  <a:lnTo>
                    <a:pt x="2756141" y="1606308"/>
                  </a:lnTo>
                  <a:lnTo>
                    <a:pt x="2769832" y="1648561"/>
                  </a:lnTo>
                  <a:lnTo>
                    <a:pt x="2781223" y="1691386"/>
                  </a:lnTo>
                  <a:lnTo>
                    <a:pt x="2790317" y="1734680"/>
                  </a:lnTo>
                  <a:lnTo>
                    <a:pt x="2797098" y="1778317"/>
                  </a:lnTo>
                  <a:lnTo>
                    <a:pt x="2801569" y="1822234"/>
                  </a:lnTo>
                  <a:lnTo>
                    <a:pt x="2803715" y="1866303"/>
                  </a:lnTo>
                  <a:lnTo>
                    <a:pt x="2803550" y="1910435"/>
                  </a:lnTo>
                  <a:lnTo>
                    <a:pt x="2801061" y="1954542"/>
                  </a:lnTo>
                  <a:lnTo>
                    <a:pt x="2796235" y="1998497"/>
                  </a:lnTo>
                  <a:lnTo>
                    <a:pt x="2789072" y="2042236"/>
                  </a:lnTo>
                  <a:lnTo>
                    <a:pt x="2779560" y="2085632"/>
                  </a:lnTo>
                  <a:lnTo>
                    <a:pt x="2767711" y="2128596"/>
                  </a:lnTo>
                  <a:lnTo>
                    <a:pt x="2753512" y="2171027"/>
                  </a:lnTo>
                  <a:lnTo>
                    <a:pt x="2736964" y="2212822"/>
                  </a:lnTo>
                  <a:lnTo>
                    <a:pt x="2718041" y="2253881"/>
                  </a:lnTo>
                  <a:lnTo>
                    <a:pt x="2696756" y="2294128"/>
                  </a:lnTo>
                  <a:lnTo>
                    <a:pt x="2673108" y="2333421"/>
                  </a:lnTo>
                  <a:lnTo>
                    <a:pt x="2647086" y="2371699"/>
                  </a:lnTo>
                  <a:lnTo>
                    <a:pt x="2618676" y="2408847"/>
                  </a:lnTo>
                  <a:lnTo>
                    <a:pt x="2587891" y="2444775"/>
                  </a:lnTo>
                  <a:lnTo>
                    <a:pt x="2546273" y="2399423"/>
                  </a:lnTo>
                  <a:lnTo>
                    <a:pt x="2565247" y="2533154"/>
                  </a:lnTo>
                  <a:lnTo>
                    <a:pt x="2692362" y="2558643"/>
                  </a:lnTo>
                  <a:lnTo>
                    <a:pt x="2650731" y="2513279"/>
                  </a:lnTo>
                  <a:lnTo>
                    <a:pt x="2684081" y="2475141"/>
                  </a:lnTo>
                  <a:lnTo>
                    <a:pt x="2715133" y="2435453"/>
                  </a:lnTo>
                  <a:lnTo>
                    <a:pt x="2743847" y="2394318"/>
                  </a:lnTo>
                  <a:lnTo>
                    <a:pt x="2770213" y="2351849"/>
                  </a:lnTo>
                  <a:lnTo>
                    <a:pt x="2794177" y="2308148"/>
                  </a:lnTo>
                  <a:lnTo>
                    <a:pt x="2815717" y="2263305"/>
                  </a:lnTo>
                  <a:lnTo>
                    <a:pt x="2834792" y="2217432"/>
                  </a:lnTo>
                  <a:lnTo>
                    <a:pt x="2851366" y="2170633"/>
                  </a:lnTo>
                  <a:lnTo>
                    <a:pt x="2865412" y="2123021"/>
                  </a:lnTo>
                  <a:lnTo>
                    <a:pt x="2876893" y="2074684"/>
                  </a:lnTo>
                  <a:lnTo>
                    <a:pt x="2885770" y="2025738"/>
                  </a:lnTo>
                  <a:lnTo>
                    <a:pt x="2892031" y="1976285"/>
                  </a:lnTo>
                  <a:lnTo>
                    <a:pt x="2895612" y="1926424"/>
                  </a:lnTo>
                  <a:lnTo>
                    <a:pt x="2896501" y="1876272"/>
                  </a:lnTo>
                  <a:close/>
                </a:path>
              </a:pathLst>
            </a:custGeom>
            <a:solidFill>
              <a:srgbClr val="EEABA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7" name="object 157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3960331" y="13345488"/>
            <a:ext cx="7528069" cy="5018712"/>
          </a:xfrm>
          <a:prstGeom prst="rect">
            <a:avLst/>
          </a:prstGeom>
        </p:spPr>
      </p:pic>
      <p:sp>
        <p:nvSpPr>
          <p:cNvPr id="158" name="object 120">
            <a:extLst>
              <a:ext uri="{FF2B5EF4-FFF2-40B4-BE49-F238E27FC236}">
                <a16:creationId xmlns:a16="http://schemas.microsoft.com/office/drawing/2014/main" id="{6017CEF2-83EE-6993-C054-CB88C6E5F33D}"/>
              </a:ext>
            </a:extLst>
          </p:cNvPr>
          <p:cNvSpPr/>
          <p:nvPr/>
        </p:nvSpPr>
        <p:spPr>
          <a:xfrm flipV="1">
            <a:off x="24993600" y="19894274"/>
            <a:ext cx="18381543" cy="298329"/>
          </a:xfrm>
          <a:custGeom>
            <a:avLst/>
            <a:gdLst/>
            <a:ahLst/>
            <a:cxnLst/>
            <a:rect l="l" t="t" r="r" b="b"/>
            <a:pathLst>
              <a:path w="4188459">
                <a:moveTo>
                  <a:pt x="0" y="0"/>
                </a:moveTo>
                <a:lnTo>
                  <a:pt x="4188354" y="0"/>
                </a:lnTo>
              </a:path>
            </a:pathLst>
          </a:custGeom>
          <a:ln w="11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0" name="Picture 159">
            <a:extLst>
              <a:ext uri="{FF2B5EF4-FFF2-40B4-BE49-F238E27FC236}">
                <a16:creationId xmlns:a16="http://schemas.microsoft.com/office/drawing/2014/main" id="{6E52FD28-5C02-3C8D-7E2E-F0E87062D7FC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6000897" y="27846052"/>
            <a:ext cx="6365164" cy="46209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735800" y="20608558"/>
            <a:ext cx="8932653" cy="893468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67600" y="20955000"/>
            <a:ext cx="8932653" cy="893468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57601" y="12242800"/>
            <a:ext cx="10007597" cy="2032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222205" y="12299129"/>
            <a:ext cx="10007597" cy="20320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0057853" y="4317994"/>
            <a:ext cx="17221199" cy="20320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57601" y="4343401"/>
            <a:ext cx="11125200" cy="32511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594</Words>
  <Application>Microsoft Office PowerPoint</Application>
  <PresentationFormat>Custom</PresentationFormat>
  <Paragraphs>87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© 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 Research Poster Template</dc:title>
  <dc:creator>James G Snyder</dc:creator>
  <cp:lastModifiedBy>Michel Becuwe</cp:lastModifiedBy>
  <cp:revision>2</cp:revision>
  <dcterms:created xsi:type="dcterms:W3CDTF">2023-02-16T17:40:21Z</dcterms:created>
  <dcterms:modified xsi:type="dcterms:W3CDTF">2023-02-16T18:03:20Z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2020-02-05T00:00:00Z</vt:filetime>
  </property>
  <property fmtid="{D5CDD505-2E9C-101B-9397-08002B2CF9AE}" pid="3" name="Creator">
    <vt:lpwstr>Acrobat PDFMaker 19 for PowerPoint</vt:lpwstr>
  </property>
  <property fmtid="{D5CDD505-2E9C-101B-9397-08002B2CF9AE}" pid="4" name="LastSaved">
    <vt:filetime>2023-02-16T00:00:00Z</vt:filetime>
  </property>
  <property fmtid="{D5CDD505-2E9C-101B-9397-08002B2CF9AE}" pid="5" name="Producer">
    <vt:lpwstr>Adobe PDF Library 19.21.90</vt:lpwstr>
  </property>
</Properties>
</file>