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6" r:id="rId11"/>
    <p:sldId id="358" r:id="rId12"/>
  </p:sldIdLst>
  <p:sldSz cx="12192000" cy="6858000"/>
  <p:notesSz cx="7102475" cy="9388475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6015" autoAdjust="0"/>
  </p:normalViewPr>
  <p:slideViewPr>
    <p:cSldViewPr snapToGrid="0">
      <p:cViewPr varScale="1">
        <p:scale>
          <a:sx n="82" d="100"/>
          <a:sy n="82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EE7791A-6671-4A84-9492-70DA93391E7B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71F142E-2107-4E4B-A205-5718F6289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60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44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This</a:t>
            </a:r>
            <a:r>
              <a:rPr lang="en-US" baseline="0" dirty="0"/>
              <a:t> webpage hasn’t been updated since last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9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updated flyer from the computer store.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29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Computer Store updated this page since last year so I updated the screenshot.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2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1029">
              <a:defRPr/>
            </a:pPr>
            <a:r>
              <a:rPr lang="en-US" baseline="0" dirty="0"/>
              <a:t>Computer Store updated this page since last year so I updated the screenshot.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9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7735C-49EC-4090-BFB8-58FA9B564D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14D2-69B4-4209-9B7E-2B4FC2AE5D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7614"/>
            <a:ext cx="2743200" cy="365125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7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5658-C1A1-4DC4-9EFE-6ECC94766D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8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3D8F-8DED-4945-8B56-2893EA0BB3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4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Times New Roman" panose="02020603050405020304" pitchFamily="18" charset="0"/>
              <a:buChar char="̶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2EC-B4D8-4262-9FFB-BAADAD67DF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5183" y="6474551"/>
            <a:ext cx="2743200" cy="365125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0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B2B5-7E5E-49F6-93A9-33C89E746B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7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5C12-2E11-4621-A62E-C831277658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4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FB6-77A3-41C4-84C0-9F96E22B49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F05B-30B3-4D09-AE1A-F2BA8B3D9D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0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DEF6-1391-4115-9101-1D228A2065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0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E2E1-4D36-4323-93C2-39B2C420F1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9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FBBB-498B-4180-97AF-606F929004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63A89-D710-45C0-9A48-80F2186964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87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2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ernie.Cookinham@Marist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mputerstore@marist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ist.edu/computersto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st.edu/computerstor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343400" y="3048620"/>
            <a:ext cx="5638800" cy="17526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rgbClr val="FF0000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Tiffany Macdonald </a:t>
            </a:r>
          </a:p>
          <a:p>
            <a:pPr algn="l"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4840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BDBED-AC55-479F-98B5-94E03AE2C33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8429" y="1371601"/>
            <a:ext cx="69559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Black" panose="020B0A04020102090204" pitchFamily="34" charset="0"/>
                <a:cs typeface="Arial" panose="020B0604020202020204" pitchFamily="34" charset="0"/>
              </a:rPr>
              <a:t>Marist College Computer Store -Online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4419600"/>
            <a:ext cx="7086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845-575-3556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www.Marist.edu/computerstore </a:t>
            </a:r>
          </a:p>
          <a:p>
            <a:pPr algn="ctr" eaLnBrk="1" hangingPunct="1">
              <a:defRPr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150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80061" y="846922"/>
            <a:ext cx="8991600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Apple</a:t>
            </a:r>
            <a:r>
              <a:rPr lang="en-US" altLang="en-US" sz="2400" b="1" u="sng" dirty="0">
                <a:latin typeface="Arial" panose="020B0604020202020204" pitchFamily="34" charset="0"/>
              </a:rPr>
              <a:t> </a:t>
            </a:r>
            <a:r>
              <a:rPr lang="en-US" altLang="en-US" sz="2400" u="sng" dirty="0">
                <a:latin typeface="Arial" panose="020B0604020202020204" pitchFamily="34" charset="0"/>
              </a:rPr>
              <a:t>Highlights</a:t>
            </a:r>
            <a:r>
              <a:rPr lang="en-US" altLang="en-US" sz="2400" dirty="0">
                <a:latin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	•   Comes with base manufacture’s 1-year warranty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900" dirty="0">
                <a:latin typeface="Arial" panose="020B0604020202020204" pitchFamily="34" charset="0"/>
              </a:rPr>
              <a:t>   	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900" dirty="0">
                <a:latin typeface="Arial" panose="020B0604020202020204" pitchFamily="34" charset="0"/>
              </a:rPr>
              <a:t>            </a:t>
            </a:r>
          </a:p>
          <a:p>
            <a:pPr>
              <a:spcBef>
                <a:spcPct val="0"/>
              </a:spcBef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9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24840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04A657-ACB2-44EB-B60F-B61F666ED016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5462" y="4766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4461" y="1907627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When purchased with Apple Care+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manufacturer’s warranty is extended to 3 years and adds up to two incidents of accidental damage coverage, each subject to a service fee ranging from $99 to $299.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37261" y="2819987"/>
            <a:ext cx="8534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900" b="1" dirty="0">
                <a:latin typeface="Arial" panose="020B0604020202020204" pitchFamily="34" charset="0"/>
              </a:rPr>
              <a:t>With Apple Care+, repairs for manufacturer issues done at Marist and a loaner laptop available (while on campus).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en-US" sz="1900" b="1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900" b="1" dirty="0">
                <a:latin typeface="Arial" panose="020B0604020202020204" pitchFamily="34" charset="0"/>
              </a:rPr>
              <a:t>Accidental damage claims must be handled with Apple directly.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Arial" panose="020B0604020202020204" pitchFamily="34" charset="0"/>
              </a:rPr>
              <a:t>No loaners laptops available while studying Abroad.</a:t>
            </a:r>
          </a:p>
        </p:txBody>
      </p:sp>
    </p:spTree>
    <p:extLst>
      <p:ext uri="{BB962C8B-B14F-4D97-AF65-F5344CB8AC3E}">
        <p14:creationId xmlns:p14="http://schemas.microsoft.com/office/powerpoint/2010/main" val="426977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19400" y="706585"/>
            <a:ext cx="64770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 Black" panose="020B0A04020102090204" pitchFamily="34" charset="0"/>
              </a:rPr>
              <a:t>CONTACT INFORMATION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Phone: Tiffany Macdonald 845-575-3556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E-mail: </a:t>
            </a:r>
            <a:r>
              <a:rPr lang="en-US" altLang="en-US" sz="2400" dirty="0">
                <a:latin typeface="Arial" panose="020B0604020202020204" pitchFamily="34" charset="0"/>
                <a:hlinkClick r:id="rId3"/>
              </a:rPr>
              <a:t>tiffany.macdonald@Marist.edu</a:t>
            </a:r>
            <a:r>
              <a:rPr lang="en-US" altLang="en-US" sz="2400" dirty="0">
                <a:latin typeface="Arial" panose="020B0604020202020204" pitchFamily="34" charset="0"/>
              </a:rPr>
              <a:t>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          </a:t>
            </a:r>
            <a:r>
              <a:rPr lang="en-US" altLang="en-US" sz="2400" dirty="0">
                <a:latin typeface="Arial" panose="020B0604020202020204" pitchFamily="34" charset="0"/>
                <a:hlinkClick r:id="rId4"/>
              </a:rPr>
              <a:t>computerstore@marist.edu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Visit </a:t>
            </a:r>
            <a:r>
              <a:rPr lang="en-US" altLang="en-US" sz="2400" u="sng" dirty="0">
                <a:solidFill>
                  <a:srgbClr val="0000FF"/>
                </a:solidFill>
                <a:latin typeface="Arial" panose="020B0604020202020204" pitchFamily="34" charset="0"/>
              </a:rPr>
              <a:t>www.marist.edu/computerstore</a:t>
            </a:r>
            <a:r>
              <a:rPr lang="en-US" altLang="en-US" sz="2400" u="sng" dirty="0"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dirty="0"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 bwMode="auto">
          <a:xfrm>
            <a:off x="8534400" y="624840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E36DFEE-1665-4816-B0F8-5B050A64724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9569" y="4987636"/>
            <a:ext cx="954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Microsoft Office 365 and CrowdStrike Falcon security software are provided by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Marist College to all current students at no charge.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1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257309" y="1809687"/>
            <a:ext cx="1233056" cy="10443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29" y="2100197"/>
            <a:ext cx="8725778" cy="43743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Black" panose="020B0A04020102020204" pitchFamily="34" charset="0"/>
              </a:rPr>
              <a:t>The Computer Store has moved to the cloud!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Black" panose="020B0A04020102020204" pitchFamily="34" charset="0"/>
              </a:rPr>
              <a:t>All purchases must be made on-line - </a:t>
            </a:r>
            <a:r>
              <a:rPr lang="en-US" dirty="0">
                <a:latin typeface="Arial Black" panose="020B0A04020102020204" pitchFamily="34" charset="0"/>
                <a:hlinkClick r:id="rId2"/>
              </a:rPr>
              <a:t>www.marist.edu/computerstore</a:t>
            </a:r>
            <a:r>
              <a:rPr lang="en-US" dirty="0">
                <a:latin typeface="Arial Black" panose="020B0A040201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Black" panose="020B0A04020102020204" pitchFamily="34" charset="0"/>
              </a:rPr>
              <a:t>When you are ready to buy a new laptop for your student, we strongly encourage you to purchase one of the recommended models featured on the Computer Store’s website.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 Black" panose="020B0A04020102020204" pitchFamily="34" charset="0"/>
              </a:rPr>
              <a:t>Other technology related items can be purchased at the Bookstore or other retail locations.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9CA1-D58F-46F2-A2A7-E4565F73E65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8429" y="555523"/>
            <a:ext cx="69559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Black" panose="020B0A04020102090204" pitchFamily="34" charset="0"/>
                <a:cs typeface="Arial" panose="020B0604020202020204" pitchFamily="34" charset="0"/>
              </a:rPr>
              <a:t>Marist College Computer Store -Online </a:t>
            </a:r>
          </a:p>
        </p:txBody>
      </p:sp>
    </p:spTree>
    <p:extLst>
      <p:ext uri="{BB962C8B-B14F-4D97-AF65-F5344CB8AC3E}">
        <p14:creationId xmlns:p14="http://schemas.microsoft.com/office/powerpoint/2010/main" val="428654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166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2982E-5AE2-4031-BDBF-347E49E3F21A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532" y="1048643"/>
            <a:ext cx="4845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Arial Black" panose="020B0A04020102090204" pitchFamily="34" charset="0"/>
                <a:cs typeface="Arial" panose="020B0604020202020204" pitchFamily="34" charset="0"/>
              </a:rPr>
              <a:t>How to Shop @ </a:t>
            </a:r>
          </a:p>
          <a:p>
            <a:r>
              <a:rPr lang="en-US" altLang="en-US" sz="2400" b="1" dirty="0">
                <a:latin typeface="Arial Black" panose="020B0A04020102090204" pitchFamily="34" charset="0"/>
                <a:cs typeface="Arial" panose="020B0604020202020204" pitchFamily="34" charset="0"/>
              </a:rPr>
              <a:t>Computer Store -Online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400" b="1" dirty="0"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Laptops </a:t>
            </a:r>
            <a:r>
              <a:rPr lang="en-US" altLang="en-US" b="1" dirty="0"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(purchased online only)</a:t>
            </a:r>
          </a:p>
          <a:p>
            <a:endParaRPr lang="en-US" altLang="en-US" sz="2400" b="1" dirty="0">
              <a:effectLst>
                <a:outerShdw blurRad="50800" dist="38100" dir="2700000" algn="tl" rotWithShape="0">
                  <a:prstClr val="black">
                    <a:alpha val="21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7017" y="562658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Black" panose="020B0A04020102090204" pitchFamily="34" charset="0"/>
                <a:cs typeface="Arial" panose="020B0604020202020204" pitchFamily="34" charset="0"/>
                <a:hlinkClick r:id="rId3"/>
              </a:rPr>
              <a:t>www.Marist.edu/computerstore</a:t>
            </a:r>
            <a:r>
              <a:rPr lang="en-US" dirty="0">
                <a:solidFill>
                  <a:srgbClr val="FF0000"/>
                </a:solidFill>
                <a:latin typeface="Arial Black" panose="020B0A0402010209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43" b="24065"/>
          <a:stretch/>
        </p:blipFill>
        <p:spPr>
          <a:xfrm>
            <a:off x="4929912" y="562658"/>
            <a:ext cx="7206670" cy="43279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5" y="2592323"/>
            <a:ext cx="1954620" cy="34850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ight Arrow 6"/>
          <p:cNvSpPr/>
          <p:nvPr/>
        </p:nvSpPr>
        <p:spPr>
          <a:xfrm>
            <a:off x="457206" y="2635106"/>
            <a:ext cx="547205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572001" y="584631"/>
            <a:ext cx="547205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2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1785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43EBE8-E83B-4BFF-BF5A-7E04C336088C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0" y="17526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ThinkPad University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Lenovo laptops with details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6954" y="2854"/>
            <a:ext cx="4850536" cy="62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7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1785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43EBE8-E83B-4BFF-BF5A-7E04C336088C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" b="4311"/>
          <a:stretch/>
        </p:blipFill>
        <p:spPr>
          <a:xfrm>
            <a:off x="181541" y="7833"/>
            <a:ext cx="5476885" cy="6350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9A8AE7-9C4D-7A4F-4BC7-7FACD9ACA0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61" t="7398" r="11046" b="9907"/>
          <a:stretch/>
        </p:blipFill>
        <p:spPr>
          <a:xfrm>
            <a:off x="1977656" y="687280"/>
            <a:ext cx="8123275" cy="5671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3687" y="499533"/>
            <a:ext cx="326065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To purchase a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ThinkPad University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Lenovo laptop, select the “First Time User” button on the “Connection”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03383" y="244474"/>
            <a:ext cx="932027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Lenovo TPU </a:t>
            </a:r>
            <a:r>
              <a:rPr lang="en-US" altLang="en-US" sz="2000" u="sng" dirty="0"/>
              <a:t>program highlights</a:t>
            </a:r>
            <a:r>
              <a:rPr lang="en-US" altLang="en-US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3 years Mfg. warranty included.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The base 3-year manufacturer’s warranty only covers manufacturer’s defects and does </a:t>
            </a:r>
            <a:r>
              <a:rPr lang="en-US" sz="2000" b="1" dirty="0"/>
              <a:t>NOT</a:t>
            </a:r>
            <a:r>
              <a:rPr lang="en-US" sz="2000" dirty="0"/>
              <a:t> cover accidental damage including spills, drops, abuse or negligence. </a:t>
            </a:r>
            <a:endParaRPr lang="en-US" alt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Premier Bundle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     T14s and T16 cost $303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     P16s cost $287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     X1 Carbon cost $370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Premier support is Lenovo Advanced 24 x 7 x 365 Onsite support, covers both software and hardware with Uber like tracking. For more information on Lenovo Premier support go to </a:t>
            </a:r>
            <a:r>
              <a:rPr lang="fr-FR" sz="2000" dirty="0">
                <a:solidFill>
                  <a:srgbClr val="FF0000"/>
                </a:solidFill>
                <a:cs typeface="Arial" panose="020B0604020202020204" pitchFamily="34" charset="0"/>
              </a:rPr>
              <a:t>Lenovo.com/us/en/premier-support.</a:t>
            </a:r>
          </a:p>
          <a:p>
            <a:endParaRPr lang="en-US" alt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/>
              <a:t>All repairs done at Marist College with loaner laptop available (while on campus).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International warranty service is provided abroad at a Lenovo authorized service depot.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CrowdStrike is </a:t>
            </a:r>
            <a:r>
              <a:rPr lang="en-US" sz="2000" dirty="0"/>
              <a:t>provided by Marist College to all current students at no charge.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64880" y="624840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B4723E-FFDF-428C-B263-DBD7C4F9F9A7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2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7999" y="1828800"/>
            <a:ext cx="4652683" cy="24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Apple laptops similar range to the recommended Lenovo TPU products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/>
              <a:t>Microsoft Office is provided by Marist College to all current students at no charge.</a:t>
            </a:r>
          </a:p>
          <a:p>
            <a:r>
              <a:rPr lang="en-US" sz="1800" b="1" dirty="0"/>
              <a:t>For more details, visit www.marist.edu/resnet/howtos</a:t>
            </a:r>
          </a:p>
          <a:p>
            <a:pPr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03920" y="620658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A2B3EB-F4D7-4830-8401-93B82BFC4C3C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0738" y="152503"/>
            <a:ext cx="4131718" cy="5345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7FD2B-6011-4AED-AF2D-66EC6406E5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 b="84016"/>
          <a:stretch/>
        </p:blipFill>
        <p:spPr>
          <a:xfrm>
            <a:off x="1559330" y="5484984"/>
            <a:ext cx="5299364" cy="7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6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541352" y="6257296"/>
            <a:ext cx="2096168" cy="3568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85CD6C-0076-4116-BED0-6C3DD60DE608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63142" t="6547" r="11859" b="13237"/>
          <a:stretch/>
        </p:blipFill>
        <p:spPr bwMode="auto">
          <a:xfrm>
            <a:off x="1271364" y="229781"/>
            <a:ext cx="6031865" cy="5444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311310" y="1411793"/>
            <a:ext cx="24618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853354" y="5395965"/>
            <a:ext cx="29140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61C0CB6-8124-EB1A-36F7-56FD2ECD47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43" b="24065"/>
          <a:stretch/>
        </p:blipFill>
        <p:spPr>
          <a:xfrm>
            <a:off x="2760877" y="1183639"/>
            <a:ext cx="7206670" cy="43279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EEA429-9B65-0E51-3ADF-21E91222B080}"/>
              </a:ext>
            </a:extLst>
          </p:cNvPr>
          <p:cNvSpPr/>
          <p:nvPr/>
        </p:nvSpPr>
        <p:spPr>
          <a:xfrm>
            <a:off x="2881423" y="3200400"/>
            <a:ext cx="1297172" cy="219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9987" y="3916797"/>
            <a:ext cx="32252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From our website, click on Shop Apple or Click Here to purchase a MAC Laptop to go to the Apple Store and see the recommended Marist options.</a:t>
            </a:r>
          </a:p>
        </p:txBody>
      </p:sp>
    </p:spTree>
    <p:extLst>
      <p:ext uri="{BB962C8B-B14F-4D97-AF65-F5344CB8AC3E}">
        <p14:creationId xmlns:p14="http://schemas.microsoft.com/office/powerpoint/2010/main" val="295467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91400" y="2133600"/>
            <a:ext cx="2590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Suggested Apple laptop options.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Apple Care+ extended three-year warranty is included in price.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803" y="81402"/>
            <a:ext cx="5715000" cy="6107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2869B7-F9FE-511F-ABBD-906083DD31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00" t="7200" r="33400" b="6134"/>
          <a:stretch/>
        </p:blipFill>
        <p:spPr>
          <a:xfrm>
            <a:off x="2241699" y="568784"/>
            <a:ext cx="4692011" cy="57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391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4394</TotalTime>
  <Words>582</Words>
  <Application>Microsoft Office PowerPoint</Application>
  <PresentationFormat>Widescreen</PresentationFormat>
  <Paragraphs>100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Marist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</dc:title>
  <dc:creator>Delphine S Lucks</dc:creator>
  <cp:lastModifiedBy>NandhanReddy Muli1</cp:lastModifiedBy>
  <cp:revision>114</cp:revision>
  <cp:lastPrinted>2019-05-15T19:52:25Z</cp:lastPrinted>
  <dcterms:created xsi:type="dcterms:W3CDTF">2015-10-21T18:16:38Z</dcterms:created>
  <dcterms:modified xsi:type="dcterms:W3CDTF">2025-07-03T18:09:25Z</dcterms:modified>
</cp:coreProperties>
</file>