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38" r:id="rId2"/>
    <p:sldId id="337" r:id="rId3"/>
    <p:sldId id="349" r:id="rId4"/>
    <p:sldId id="350" r:id="rId5"/>
    <p:sldId id="348" r:id="rId6"/>
    <p:sldId id="313" r:id="rId7"/>
    <p:sldId id="332" r:id="rId8"/>
    <p:sldId id="344" r:id="rId9"/>
    <p:sldId id="340" r:id="rId10"/>
    <p:sldId id="345" r:id="rId11"/>
    <p:sldId id="341" r:id="rId12"/>
    <p:sldId id="342" r:id="rId13"/>
    <p:sldId id="343" r:id="rId14"/>
    <p:sldId id="339" r:id="rId15"/>
    <p:sldId id="3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666F"/>
    <a:srgbClr val="3B3838"/>
    <a:srgbClr val="C9CAD4"/>
    <a:srgbClr val="C91235"/>
    <a:srgbClr val="D9DAE4"/>
    <a:srgbClr val="B2B4BE"/>
    <a:srgbClr val="989AA5"/>
    <a:srgbClr val="FED34C"/>
    <a:srgbClr val="09D7FF"/>
    <a:srgbClr val="37D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405"/>
  </p:normalViewPr>
  <p:slideViewPr>
    <p:cSldViewPr snapToGrid="0" snapToObjects="1" showGuides="1">
      <p:cViewPr varScale="1">
        <p:scale>
          <a:sx n="126" d="100"/>
          <a:sy n="126" d="100"/>
        </p:scale>
        <p:origin x="584" y="20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4A0B1196-0863-AE44-8684-B563DAD3304B}" type="datetimeFigureOut">
              <a:rPr lang="en-US" smtClean="0"/>
              <a:pPr/>
              <a:t>1/30/25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B123C1C-75F3-0C48-8747-5C450EF84925}" type="slidenum">
              <a:rPr lang="en-US" smtClean="0"/>
              <a:pPr/>
              <a:t>‹#›</a:t>
            </a:fld>
            <a:endParaRPr lang="en-US" dirty="0"/>
          </a:p>
        </p:txBody>
      </p:sp>
    </p:spTree>
    <p:extLst>
      <p:ext uri="{BB962C8B-B14F-4D97-AF65-F5344CB8AC3E}">
        <p14:creationId xmlns:p14="http://schemas.microsoft.com/office/powerpoint/2010/main" val="2802252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throughout the template are meant to be for placement and can be replaced based on the content of the presentation.  To change an image, follow these steps: Click on an image; right click; select “Change Picture”; select “From File”; click on the photo name from your folder; select “Insert.”  To resize a photo, follow these steps: Click on an image; right click; select “Crop”; resize picture box by clicking and dragging the bold handles; click and drag corners of the photo to resize the image.</a:t>
            </a:r>
          </a:p>
        </p:txBody>
      </p:sp>
      <p:sp>
        <p:nvSpPr>
          <p:cNvPr id="4" name="Slide Number Placeholder 3"/>
          <p:cNvSpPr>
            <a:spLocks noGrp="1"/>
          </p:cNvSpPr>
          <p:nvPr>
            <p:ph type="sldNum" sz="quarter" idx="5"/>
          </p:nvPr>
        </p:nvSpPr>
        <p:spPr/>
        <p:txBody>
          <a:bodyPr/>
          <a:lstStyle/>
          <a:p>
            <a:fld id="{EB123C1C-75F3-0C48-8747-5C450EF84925}" type="slidenum">
              <a:rPr lang="en-US" smtClean="0"/>
              <a:t>1</a:t>
            </a:fld>
            <a:endParaRPr lang="en-US"/>
          </a:p>
        </p:txBody>
      </p:sp>
    </p:spTree>
    <p:extLst>
      <p:ext uri="{BB962C8B-B14F-4D97-AF65-F5344CB8AC3E}">
        <p14:creationId xmlns:p14="http://schemas.microsoft.com/office/powerpoint/2010/main" val="336460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123C1C-75F3-0C48-8747-5C450EF84925}" type="slidenum">
              <a:rPr lang="en-US" smtClean="0"/>
              <a:t>2</a:t>
            </a:fld>
            <a:endParaRPr lang="en-US"/>
          </a:p>
        </p:txBody>
      </p:sp>
    </p:spTree>
    <p:extLst>
      <p:ext uri="{BB962C8B-B14F-4D97-AF65-F5344CB8AC3E}">
        <p14:creationId xmlns:p14="http://schemas.microsoft.com/office/powerpoint/2010/main" val="232036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is an example of the style for statistics to be highlighted.  To change the background photo, see “Notes” on slide one (1).</a:t>
            </a:r>
          </a:p>
        </p:txBody>
      </p:sp>
      <p:sp>
        <p:nvSpPr>
          <p:cNvPr id="4" name="Slide Number Placeholder 3"/>
          <p:cNvSpPr>
            <a:spLocks noGrp="1"/>
          </p:cNvSpPr>
          <p:nvPr>
            <p:ph type="sldNum" sz="quarter" idx="5"/>
          </p:nvPr>
        </p:nvSpPr>
        <p:spPr/>
        <p:txBody>
          <a:bodyPr/>
          <a:lstStyle/>
          <a:p>
            <a:fld id="{EB123C1C-75F3-0C48-8747-5C450EF84925}" type="slidenum">
              <a:rPr lang="en-US" smtClean="0"/>
              <a:t>10</a:t>
            </a:fld>
            <a:endParaRPr lang="en-US"/>
          </a:p>
        </p:txBody>
      </p:sp>
    </p:spTree>
    <p:extLst>
      <p:ext uri="{BB962C8B-B14F-4D97-AF65-F5344CB8AC3E}">
        <p14:creationId xmlns:p14="http://schemas.microsoft.com/office/powerpoint/2010/main" val="50567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graphs on slides eleven (11) and twelve (12) are examples of the secondary and tertiary colors that can be used for graphs, charts, and tables.  Refer to the color palette on slide fifteen (15) for the color codes.  To ensure the correct color is used, select “More Colors” from the color charts in the top menu and type in the code in Hex Color # under the RGB values.</a:t>
            </a:r>
          </a:p>
        </p:txBody>
      </p:sp>
      <p:sp>
        <p:nvSpPr>
          <p:cNvPr id="4" name="Slide Number Placeholder 3"/>
          <p:cNvSpPr>
            <a:spLocks noGrp="1"/>
          </p:cNvSpPr>
          <p:nvPr>
            <p:ph type="sldNum" sz="quarter" idx="5"/>
          </p:nvPr>
        </p:nvSpPr>
        <p:spPr/>
        <p:txBody>
          <a:bodyPr/>
          <a:lstStyle/>
          <a:p>
            <a:fld id="{EB123C1C-75F3-0C48-8747-5C450EF84925}" type="slidenum">
              <a:rPr lang="en-US" smtClean="0"/>
              <a:t>11</a:t>
            </a:fld>
            <a:endParaRPr lang="en-US"/>
          </a:p>
        </p:txBody>
      </p:sp>
    </p:spTree>
    <p:extLst>
      <p:ext uri="{BB962C8B-B14F-4D97-AF65-F5344CB8AC3E}">
        <p14:creationId xmlns:p14="http://schemas.microsoft.com/office/powerpoint/2010/main" val="175381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5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FDA8A-C1DB-7548-AFCE-FE631D27C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17CA8C-72D2-A841-AB96-747296E955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DC829-7E0E-8A42-A398-68E50BA0BE98}"/>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5" name="Footer Placeholder 4">
            <a:extLst>
              <a:ext uri="{FF2B5EF4-FFF2-40B4-BE49-F238E27FC236}">
                <a16:creationId xmlns:a16="http://schemas.microsoft.com/office/drawing/2014/main" id="{4D9B0D04-5170-3B4D-820A-7AF71E9CE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0B81-FCC7-8643-923D-8F6DDDD5ABE8}"/>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3705186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4CA94C-B506-BC4A-9B0E-81CB4316B3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E26BD8-374B-8D48-A88C-BDCDA16086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E066C-BFAC-E048-8206-538009B620E0}"/>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5" name="Footer Placeholder 4">
            <a:extLst>
              <a:ext uri="{FF2B5EF4-FFF2-40B4-BE49-F238E27FC236}">
                <a16:creationId xmlns:a16="http://schemas.microsoft.com/office/drawing/2014/main" id="{3CE848E8-C699-9940-9205-B2E2DB841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31D55-CCB1-E94A-BA61-A8C4AB00F568}"/>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293560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817D-3402-B94F-8B7A-5EE016131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2CB24-F593-4F42-A904-1CDC30DFED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EDE44-24E0-1C47-9106-D63A7C026109}"/>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5" name="Footer Placeholder 4">
            <a:extLst>
              <a:ext uri="{FF2B5EF4-FFF2-40B4-BE49-F238E27FC236}">
                <a16:creationId xmlns:a16="http://schemas.microsoft.com/office/drawing/2014/main" id="{233CDE2E-18B7-4D49-9EA2-EC1FC9582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65897-3E2F-0E4C-A405-AE4C0D89EE53}"/>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3822901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E4B15-70B1-F141-98F6-F7A5019B2A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08326-2CF3-CF43-ADA3-BC0C086B6D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1330A5-4C9C-C24D-A9DC-CCFA4741DA9A}"/>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5" name="Footer Placeholder 4">
            <a:extLst>
              <a:ext uri="{FF2B5EF4-FFF2-40B4-BE49-F238E27FC236}">
                <a16:creationId xmlns:a16="http://schemas.microsoft.com/office/drawing/2014/main" id="{67CEA60C-B97D-3540-8E29-E2B81D101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2C3E0-E77E-A74C-A773-7C02E443CE69}"/>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47966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6649A-C743-A14E-BF5F-BCA0FC0194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31D31-0785-3343-B2EC-5CA7CC7218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EF40E3-0819-7647-94E5-36F601FC9E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2A9830-7104-2D45-8234-63EB77F678A9}"/>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6" name="Footer Placeholder 5">
            <a:extLst>
              <a:ext uri="{FF2B5EF4-FFF2-40B4-BE49-F238E27FC236}">
                <a16:creationId xmlns:a16="http://schemas.microsoft.com/office/drawing/2014/main" id="{559F46E0-24CB-B64F-9821-17EB3DD83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0CE88-04B9-2941-A561-49584502E478}"/>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3880406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B759-68C8-724E-9818-A1FACE6386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B8401-59F1-CA4A-AD38-59D8F2CF30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3879FC-F10C-EA46-8A86-11EE0C93B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68281-7C46-6346-A657-FCFC088C9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17F4F9-AFE9-4D4E-ABFC-0186807C9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0439D-4801-774B-AE21-B73DC7D7D992}"/>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8" name="Footer Placeholder 7">
            <a:extLst>
              <a:ext uri="{FF2B5EF4-FFF2-40B4-BE49-F238E27FC236}">
                <a16:creationId xmlns:a16="http://schemas.microsoft.com/office/drawing/2014/main" id="{B7AA8B59-43D6-3749-8AB1-85EBCC695B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294832-815B-AA4F-A02B-D72B1438C5D2}"/>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428014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6097-1F36-2E4D-BA81-8CE1059F1C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519EE-459C-0044-899B-22D9933BAFFF}"/>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4" name="Footer Placeholder 3">
            <a:extLst>
              <a:ext uri="{FF2B5EF4-FFF2-40B4-BE49-F238E27FC236}">
                <a16:creationId xmlns:a16="http://schemas.microsoft.com/office/drawing/2014/main" id="{A76F0E17-A3D9-784C-A282-99D35FD2D7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87DC46-E8FA-0243-BC65-78C10C30E43C}"/>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104783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31A33-6628-D44E-9352-3312CF6C64A4}"/>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3" name="Footer Placeholder 2">
            <a:extLst>
              <a:ext uri="{FF2B5EF4-FFF2-40B4-BE49-F238E27FC236}">
                <a16:creationId xmlns:a16="http://schemas.microsoft.com/office/drawing/2014/main" id="{5D28D9BA-A0E4-424A-A179-D39E5017F6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89495A-E5DD-474D-8A84-6A860C4E3E27}"/>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167879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5EE77-F704-D847-92D0-23C08D4EE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579A2-727A-7844-B11A-F6C3EF812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CEA725-6A72-EC41-9CB5-9AA8F33DB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2B253-0C89-C34C-8C6A-85278005FBA8}"/>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6" name="Footer Placeholder 5">
            <a:extLst>
              <a:ext uri="{FF2B5EF4-FFF2-40B4-BE49-F238E27FC236}">
                <a16:creationId xmlns:a16="http://schemas.microsoft.com/office/drawing/2014/main" id="{25AE27D6-E7C3-0D4D-AAAA-C117D6898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93FA7-B108-5643-A6D6-B1A36C5802F8}"/>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73224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0828-9943-9449-B520-E3245F2A6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3101E6-6213-B846-8A46-EB706ED98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19CC52-9A21-0140-ABB3-EBE60E95E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169ED-E254-A142-9AE2-785F2D1C6E8D}"/>
              </a:ext>
            </a:extLst>
          </p:cNvPr>
          <p:cNvSpPr>
            <a:spLocks noGrp="1"/>
          </p:cNvSpPr>
          <p:nvPr>
            <p:ph type="dt" sz="half" idx="10"/>
          </p:nvPr>
        </p:nvSpPr>
        <p:spPr/>
        <p:txBody>
          <a:bodyPr/>
          <a:lstStyle/>
          <a:p>
            <a:fld id="{A0F54B3A-FA86-4546-85FC-FA4A34AC31CE}" type="datetimeFigureOut">
              <a:rPr lang="en-US" smtClean="0"/>
              <a:t>1/30/25</a:t>
            </a:fld>
            <a:endParaRPr lang="en-US"/>
          </a:p>
        </p:txBody>
      </p:sp>
      <p:sp>
        <p:nvSpPr>
          <p:cNvPr id="6" name="Footer Placeholder 5">
            <a:extLst>
              <a:ext uri="{FF2B5EF4-FFF2-40B4-BE49-F238E27FC236}">
                <a16:creationId xmlns:a16="http://schemas.microsoft.com/office/drawing/2014/main" id="{20C04EBF-F70A-2A4A-A4E3-0A3A0EB49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44AB5-193B-BE45-B08C-4728CA035006}"/>
              </a:ext>
            </a:extLst>
          </p:cNvPr>
          <p:cNvSpPr>
            <a:spLocks noGrp="1"/>
          </p:cNvSpPr>
          <p:nvPr>
            <p:ph type="sldNum" sz="quarter" idx="12"/>
          </p:nvPr>
        </p:nvSpPr>
        <p:spPr/>
        <p:txBody>
          <a:bodyPr/>
          <a:lstStyle/>
          <a:p>
            <a:fld id="{DFD3EE85-EBB0-6E41-967A-9CAE7509FD78}" type="slidenum">
              <a:rPr lang="en-US" smtClean="0"/>
              <a:t>‹#›</a:t>
            </a:fld>
            <a:endParaRPr lang="en-US"/>
          </a:p>
        </p:txBody>
      </p:sp>
    </p:spTree>
    <p:extLst>
      <p:ext uri="{BB962C8B-B14F-4D97-AF65-F5344CB8AC3E}">
        <p14:creationId xmlns:p14="http://schemas.microsoft.com/office/powerpoint/2010/main" val="197422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04EB9C-B431-884E-B79B-2CB49BCE7D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5D528A-8181-4145-BEA4-59049A0B3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95D887-E14E-034F-B5BE-C1F21723E6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A0F54B3A-FA86-4546-85FC-FA4A34AC31CE}" type="datetimeFigureOut">
              <a:rPr lang="en-US" smtClean="0"/>
              <a:pPr/>
              <a:t>1/30/25</a:t>
            </a:fld>
            <a:endParaRPr lang="en-US" dirty="0"/>
          </a:p>
        </p:txBody>
      </p:sp>
      <p:sp>
        <p:nvSpPr>
          <p:cNvPr id="5" name="Footer Placeholder 4">
            <a:extLst>
              <a:ext uri="{FF2B5EF4-FFF2-40B4-BE49-F238E27FC236}">
                <a16:creationId xmlns:a16="http://schemas.microsoft.com/office/drawing/2014/main" id="{FCCEC38C-2467-284C-A4E6-7CAF3A412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5E8F5F5-9F46-3E4B-A53F-D00B1B3072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DFD3EE85-EBB0-6E41-967A-9CAE7509FD78}" type="slidenum">
              <a:rPr lang="en-US" smtClean="0"/>
              <a:pPr/>
              <a:t>‹#›</a:t>
            </a:fld>
            <a:endParaRPr lang="en-US" dirty="0"/>
          </a:p>
        </p:txBody>
      </p:sp>
    </p:spTree>
    <p:extLst>
      <p:ext uri="{BB962C8B-B14F-4D97-AF65-F5344CB8AC3E}">
        <p14:creationId xmlns:p14="http://schemas.microsoft.com/office/powerpoint/2010/main" val="290585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7.em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0.sv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163DE-FFF6-7C20-2002-9A1836A6823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72970"/>
            <a:ext cx="11270974" cy="6945086"/>
          </a:xfrm>
          <a:prstGeom prst="rect">
            <a:avLst/>
          </a:prstGeom>
        </p:spPr>
      </p:pic>
      <p:sp>
        <p:nvSpPr>
          <p:cNvPr id="5" name="Rectangle 4">
            <a:extLst>
              <a:ext uri="{FF2B5EF4-FFF2-40B4-BE49-F238E27FC236}">
                <a16:creationId xmlns:a16="http://schemas.microsoft.com/office/drawing/2014/main" id="{B9D05830-88CE-9EAA-9CE4-1BC5E1700C10}"/>
              </a:ext>
            </a:extLst>
          </p:cNvPr>
          <p:cNvSpPr/>
          <p:nvPr/>
        </p:nvSpPr>
        <p:spPr>
          <a:xfrm>
            <a:off x="0" y="-72970"/>
            <a:ext cx="12192000" cy="6945086"/>
          </a:xfrm>
          <a:prstGeom prst="rect">
            <a:avLst/>
          </a:prstGeom>
          <a:solidFill>
            <a:schemeClr val="tx1">
              <a:alpha val="252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Graphic 6">
            <a:extLst>
              <a:ext uri="{FF2B5EF4-FFF2-40B4-BE49-F238E27FC236}">
                <a16:creationId xmlns:a16="http://schemas.microsoft.com/office/drawing/2014/main" id="{5248F128-67C3-F698-63A5-BCE1966605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78114" y="-72970"/>
            <a:ext cx="5413886" cy="6945086"/>
          </a:xfrm>
          <a:prstGeom prst="rect">
            <a:avLst/>
          </a:prstGeom>
          <a:effectLst>
            <a:innerShdw blurRad="63500" dist="50800" dir="13500000">
              <a:prstClr val="black">
                <a:alpha val="50000"/>
              </a:prstClr>
            </a:innerShdw>
          </a:effectLst>
        </p:spPr>
      </p:pic>
      <p:sp>
        <p:nvSpPr>
          <p:cNvPr id="13" name="Title 1">
            <a:extLst>
              <a:ext uri="{FF2B5EF4-FFF2-40B4-BE49-F238E27FC236}">
                <a16:creationId xmlns:a16="http://schemas.microsoft.com/office/drawing/2014/main" id="{11CAE2BC-CC29-E15C-16EE-55AAFC4BF77F}"/>
              </a:ext>
            </a:extLst>
          </p:cNvPr>
          <p:cNvSpPr txBox="1">
            <a:spLocks/>
          </p:cNvSpPr>
          <p:nvPr/>
        </p:nvSpPr>
        <p:spPr>
          <a:xfrm>
            <a:off x="727587" y="542400"/>
            <a:ext cx="9372600" cy="15605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000" b="1" dirty="0">
                <a:solidFill>
                  <a:schemeClr val="bg1"/>
                </a:solidFill>
                <a:latin typeface="Arial" panose="020B0604020202020204" pitchFamily="34" charset="0"/>
                <a:ea typeface="Helvetica Neue" panose="02000503000000020004" pitchFamily="2" charset="0"/>
                <a:cs typeface="Arial" panose="020B0604020202020204" pitchFamily="34" charset="0"/>
              </a:rPr>
              <a:t>HEADLINE</a:t>
            </a:r>
            <a:endParaRPr lang="en-US" altLang="en-US"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US" altLang="en-US" sz="3600" dirty="0">
                <a:solidFill>
                  <a:schemeClr val="bg1"/>
                </a:solidFill>
                <a:latin typeface="Arial" panose="020B0604020202020204" pitchFamily="34" charset="0"/>
                <a:ea typeface="Helvetica Neue" panose="02000503000000020004" pitchFamily="2" charset="0"/>
                <a:cs typeface="Arial" panose="020B0604020202020204" pitchFamily="34" charset="0"/>
              </a:rPr>
              <a:t>Sub Headline</a:t>
            </a:r>
          </a:p>
        </p:txBody>
      </p:sp>
      <p:pic>
        <p:nvPicPr>
          <p:cNvPr id="6" name="Picture 5">
            <a:extLst>
              <a:ext uri="{FF2B5EF4-FFF2-40B4-BE49-F238E27FC236}">
                <a16:creationId xmlns:a16="http://schemas.microsoft.com/office/drawing/2014/main" id="{A4A9A83B-8D88-F2B4-20E2-0CAB041493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9140" y="5766318"/>
            <a:ext cx="3037154" cy="794898"/>
          </a:xfrm>
          <a:prstGeom prst="rect">
            <a:avLst/>
          </a:prstGeom>
        </p:spPr>
      </p:pic>
    </p:spTree>
    <p:extLst>
      <p:ext uri="{BB962C8B-B14F-4D97-AF65-F5344CB8AC3E}">
        <p14:creationId xmlns:p14="http://schemas.microsoft.com/office/powerpoint/2010/main" val="2696835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A436A-EB44-E973-B35D-08D8B7F58839}"/>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tretch>
            <a:fillRect/>
          </a:stretch>
        </p:blipFill>
        <p:spPr>
          <a:xfrm>
            <a:off x="12506459" y="522730"/>
            <a:ext cx="878914" cy="1107259"/>
          </a:xfrm>
          <a:prstGeom prst="rect">
            <a:avLst/>
          </a:prstGeom>
        </p:spPr>
      </p:pic>
      <p:sp>
        <p:nvSpPr>
          <p:cNvPr id="6" name="Slide Number Placeholder 4">
            <a:extLst>
              <a:ext uri="{FF2B5EF4-FFF2-40B4-BE49-F238E27FC236}">
                <a16:creationId xmlns:a16="http://schemas.microsoft.com/office/drawing/2014/main" id="{32FDBAF9-E4BA-932D-2ABF-E33A96E12EC9}"/>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10</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8" name="Straight Connector 7">
            <a:extLst>
              <a:ext uri="{FF2B5EF4-FFF2-40B4-BE49-F238E27FC236}">
                <a16:creationId xmlns:a16="http://schemas.microsoft.com/office/drawing/2014/main" id="{A3E97358-C2BA-5F16-8345-816A7E398D23}"/>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BC2A997B-E6B3-09F8-AB19-A04544E95D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33153" y="5576576"/>
            <a:ext cx="498676" cy="627418"/>
          </a:xfrm>
          <a:prstGeom prst="rect">
            <a:avLst/>
          </a:prstGeom>
        </p:spPr>
      </p:pic>
      <p:pic>
        <p:nvPicPr>
          <p:cNvPr id="3" name="Picture 2">
            <a:extLst>
              <a:ext uri="{FF2B5EF4-FFF2-40B4-BE49-F238E27FC236}">
                <a16:creationId xmlns:a16="http://schemas.microsoft.com/office/drawing/2014/main" id="{229EA6C9-BC1E-9E77-F184-93E31580D87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292" y="1"/>
            <a:ext cx="11266766" cy="6857999"/>
          </a:xfrm>
          <a:prstGeom prst="rect">
            <a:avLst/>
          </a:prstGeom>
          <a:ln>
            <a:noFill/>
          </a:ln>
        </p:spPr>
      </p:pic>
      <p:sp>
        <p:nvSpPr>
          <p:cNvPr id="9" name="Rectangle 8">
            <a:extLst>
              <a:ext uri="{FF2B5EF4-FFF2-40B4-BE49-F238E27FC236}">
                <a16:creationId xmlns:a16="http://schemas.microsoft.com/office/drawing/2014/main" id="{32B65381-A0D4-6871-BCD1-8874EA28D3D6}"/>
              </a:ext>
            </a:extLst>
          </p:cNvPr>
          <p:cNvSpPr/>
          <p:nvPr/>
        </p:nvSpPr>
        <p:spPr>
          <a:xfrm>
            <a:off x="7292" y="0"/>
            <a:ext cx="11266766" cy="6858000"/>
          </a:xfrm>
          <a:prstGeom prst="rect">
            <a:avLst/>
          </a:prstGeom>
          <a:solidFill>
            <a:schemeClr val="tx1">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85CC7700-ACD0-2C33-3348-983CCA20C421}"/>
              </a:ext>
            </a:extLst>
          </p:cNvPr>
          <p:cNvSpPr txBox="1"/>
          <p:nvPr/>
        </p:nvSpPr>
        <p:spPr>
          <a:xfrm>
            <a:off x="0" y="519683"/>
            <a:ext cx="1126676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Helvetica Neue" panose="02000503000000020004" pitchFamily="2" charset="0"/>
                <a:cs typeface="Arial" panose="020B0604020202020204" pitchFamily="34" charset="0"/>
              </a:rPr>
              <a:t>HEADLINE</a:t>
            </a:r>
          </a:p>
        </p:txBody>
      </p:sp>
      <p:sp>
        <p:nvSpPr>
          <p:cNvPr id="13" name="TextBox 12">
            <a:extLst>
              <a:ext uri="{FF2B5EF4-FFF2-40B4-BE49-F238E27FC236}">
                <a16:creationId xmlns:a16="http://schemas.microsoft.com/office/drawing/2014/main" id="{7B964E26-69D6-C11E-2155-58FDB0462C78}"/>
              </a:ext>
            </a:extLst>
          </p:cNvPr>
          <p:cNvSpPr txBox="1"/>
          <p:nvPr/>
        </p:nvSpPr>
        <p:spPr>
          <a:xfrm>
            <a:off x="0" y="2211513"/>
            <a:ext cx="11266766"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ea typeface="Helvetica Neue" panose="02000503000000020004" pitchFamily="2" charset="0"/>
                <a:cs typeface="Arial" panose="020B0604020202020204" pitchFamily="34" charset="0"/>
              </a:rPr>
              <a:t>#1</a:t>
            </a:r>
          </a:p>
        </p:txBody>
      </p:sp>
      <p:sp>
        <p:nvSpPr>
          <p:cNvPr id="14" name="TextBox 13">
            <a:extLst>
              <a:ext uri="{FF2B5EF4-FFF2-40B4-BE49-F238E27FC236}">
                <a16:creationId xmlns:a16="http://schemas.microsoft.com/office/drawing/2014/main" id="{742B52A3-62E9-BFA8-5850-0685BA94ADF1}"/>
              </a:ext>
            </a:extLst>
          </p:cNvPr>
          <p:cNvSpPr txBox="1"/>
          <p:nvPr/>
        </p:nvSpPr>
        <p:spPr>
          <a:xfrm>
            <a:off x="0" y="3236379"/>
            <a:ext cx="11266766" cy="1923604"/>
          </a:xfrm>
          <a:prstGeom prst="rect">
            <a:avLst/>
          </a:prstGeom>
          <a:noFill/>
        </p:spPr>
        <p:txBody>
          <a:bodyPr wrap="square" rtlCol="0">
            <a:spAutoFit/>
          </a:bodyPr>
          <a:lstStyle/>
          <a:p>
            <a:pPr algn="ctr"/>
            <a:r>
              <a:rPr lang="en-US" sz="2800" b="1"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Semester </a:t>
            </a:r>
            <a:br>
              <a:rPr lang="en-US" sz="2800" b="1"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2800" b="1"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Abroad </a:t>
            </a:r>
            <a:br>
              <a:rPr lang="en-US" sz="2800" b="1"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br>
            <a:r>
              <a:rPr lang="en-US" sz="2800" b="1" dirty="0">
                <a:solidFill>
                  <a:schemeClr val="bg1"/>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Programs</a:t>
            </a:r>
          </a:p>
          <a:p>
            <a:pPr algn="ctr">
              <a:spcBef>
                <a:spcPts val="1800"/>
              </a:spcBef>
            </a:pPr>
            <a:r>
              <a:rPr lang="en-US" sz="2000" i="1" dirty="0">
                <a:solidFill>
                  <a:schemeClr val="bg1"/>
                </a:solidFill>
                <a:latin typeface="Helvetica Neue Light" panose="02000403000000020004" pitchFamily="2" charset="0"/>
                <a:ea typeface="Helvetica Neue Light" panose="02000403000000020004" pitchFamily="2" charset="0"/>
                <a:cs typeface="Helvetica Neue Medium" panose="02000503000000020004" pitchFamily="2" charset="0"/>
              </a:rPr>
              <a:t>Open Doors Report</a:t>
            </a:r>
            <a:endParaRPr lang="en-US" sz="2000" i="1" dirty="0">
              <a:solidFill>
                <a:schemeClr val="bg1"/>
              </a:solidFill>
              <a:effectLst/>
              <a:latin typeface="Helvetica Neue Light" panose="02000403000000020004" pitchFamily="2" charset="0"/>
              <a:ea typeface="Helvetica Neue Light" panose="02000403000000020004" pitchFamily="2" charset="0"/>
              <a:cs typeface="Helvetica Neue Medium" panose="02000503000000020004" pitchFamily="2" charset="0"/>
            </a:endParaRPr>
          </a:p>
        </p:txBody>
      </p:sp>
      <p:sp>
        <p:nvSpPr>
          <p:cNvPr id="15" name="Rectangle 14">
            <a:extLst>
              <a:ext uri="{FF2B5EF4-FFF2-40B4-BE49-F238E27FC236}">
                <a16:creationId xmlns:a16="http://schemas.microsoft.com/office/drawing/2014/main" id="{225C1FFE-6F70-2644-8424-3974BF7C7D39}"/>
              </a:ext>
            </a:extLst>
          </p:cNvPr>
          <p:cNvSpPr/>
          <p:nvPr/>
        </p:nvSpPr>
        <p:spPr>
          <a:xfrm>
            <a:off x="0" y="0"/>
            <a:ext cx="367748" cy="6858000"/>
          </a:xfrm>
          <a:prstGeom prst="rect">
            <a:avLst/>
          </a:prstGeom>
          <a:solidFill>
            <a:srgbClr val="C91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569636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A436A-EB44-E973-B35D-08D8B7F58839}"/>
              </a:ext>
            </a:extLst>
          </p:cNvPr>
          <p:cNvPicPr>
            <a:picLocks noChangeAspect="1"/>
          </p:cNvPicPr>
          <p:nvPr/>
        </p:nvPicPr>
        <p:blipFill>
          <a:blip r:embed="rId3" cstate="screen">
            <a:alphaModFix amt="15000"/>
            <a:extLst>
              <a:ext uri="{28A0092B-C50C-407E-A947-70E740481C1C}">
                <a14:useLocalDpi xmlns:a14="http://schemas.microsoft.com/office/drawing/2010/main"/>
              </a:ext>
            </a:extLst>
          </a:blip>
          <a:stretch>
            <a:fillRect/>
          </a:stretch>
        </p:blipFill>
        <p:spPr>
          <a:xfrm>
            <a:off x="12506459" y="522730"/>
            <a:ext cx="878914" cy="1107259"/>
          </a:xfrm>
          <a:prstGeom prst="rect">
            <a:avLst/>
          </a:prstGeom>
        </p:spPr>
      </p:pic>
      <p:pic>
        <p:nvPicPr>
          <p:cNvPr id="8" name="Picture 7">
            <a:extLst>
              <a:ext uri="{FF2B5EF4-FFF2-40B4-BE49-F238E27FC236}">
                <a16:creationId xmlns:a16="http://schemas.microsoft.com/office/drawing/2014/main" id="{A00C8649-EBA2-15D0-1D4B-0D661B95202E}"/>
              </a:ext>
            </a:extLst>
          </p:cNvPr>
          <p:cNvPicPr>
            <a:picLocks noChangeAspect="1"/>
          </p:cNvPicPr>
          <p:nvPr/>
        </p:nvPicPr>
        <p:blipFill>
          <a:blip r:embed="rId4"/>
          <a:stretch>
            <a:fillRect/>
          </a:stretch>
        </p:blipFill>
        <p:spPr>
          <a:xfrm>
            <a:off x="2628900" y="1701800"/>
            <a:ext cx="6934200" cy="3378200"/>
          </a:xfrm>
          <a:prstGeom prst="rect">
            <a:avLst/>
          </a:prstGeom>
        </p:spPr>
      </p:pic>
      <p:sp>
        <p:nvSpPr>
          <p:cNvPr id="11" name="TextBox 10">
            <a:extLst>
              <a:ext uri="{FF2B5EF4-FFF2-40B4-BE49-F238E27FC236}">
                <a16:creationId xmlns:a16="http://schemas.microsoft.com/office/drawing/2014/main" id="{EBBCAADD-F654-8876-65D4-45E19CD1A86A}"/>
              </a:ext>
            </a:extLst>
          </p:cNvPr>
          <p:cNvSpPr txBox="1"/>
          <p:nvPr/>
        </p:nvSpPr>
        <p:spPr>
          <a:xfrm>
            <a:off x="395257" y="330839"/>
            <a:ext cx="9607062" cy="646331"/>
          </a:xfrm>
          <a:prstGeom prst="rect">
            <a:avLst/>
          </a:prstGeom>
          <a:noFill/>
        </p:spPr>
        <p:txBody>
          <a:bodyPr wrap="square" rtlCol="0">
            <a:spAutoFit/>
          </a:bodyPr>
          <a:lstStyle/>
          <a:p>
            <a:r>
              <a:rPr lang="en-US" sz="3600" b="1"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pic>
        <p:nvPicPr>
          <p:cNvPr id="3" name="Graphic 2">
            <a:extLst>
              <a:ext uri="{FF2B5EF4-FFF2-40B4-BE49-F238E27FC236}">
                <a16:creationId xmlns:a16="http://schemas.microsoft.com/office/drawing/2014/main" id="{C33C5E2E-2E72-9BCD-BEDB-3BC3A053B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50056" cy="1035556"/>
          </a:xfrm>
          <a:prstGeom prst="rect">
            <a:avLst/>
          </a:prstGeom>
        </p:spPr>
      </p:pic>
      <p:sp>
        <p:nvSpPr>
          <p:cNvPr id="5" name="Slide Number Placeholder 4">
            <a:extLst>
              <a:ext uri="{FF2B5EF4-FFF2-40B4-BE49-F238E27FC236}">
                <a16:creationId xmlns:a16="http://schemas.microsoft.com/office/drawing/2014/main" id="{A0D3274C-8DA2-7352-0F3D-0660FC182C81}"/>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11</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6" name="Straight Connector 5">
            <a:extLst>
              <a:ext uri="{FF2B5EF4-FFF2-40B4-BE49-F238E27FC236}">
                <a16:creationId xmlns:a16="http://schemas.microsoft.com/office/drawing/2014/main" id="{C973B601-7260-8F0D-9FB4-782FC60224E2}"/>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8480724-23CD-E912-1C47-7968823FEA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3153" y="5576576"/>
            <a:ext cx="498676" cy="627418"/>
          </a:xfrm>
          <a:prstGeom prst="rect">
            <a:avLst/>
          </a:prstGeom>
        </p:spPr>
      </p:pic>
    </p:spTree>
    <p:extLst>
      <p:ext uri="{BB962C8B-B14F-4D97-AF65-F5344CB8AC3E}">
        <p14:creationId xmlns:p14="http://schemas.microsoft.com/office/powerpoint/2010/main" val="104673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A436A-EB44-E973-B35D-08D8B7F58839}"/>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12506459" y="522730"/>
            <a:ext cx="878914" cy="1107259"/>
          </a:xfrm>
          <a:prstGeom prst="rect">
            <a:avLst/>
          </a:prstGeom>
        </p:spPr>
      </p:pic>
      <p:pic>
        <p:nvPicPr>
          <p:cNvPr id="3" name="Picture 2">
            <a:extLst>
              <a:ext uri="{FF2B5EF4-FFF2-40B4-BE49-F238E27FC236}">
                <a16:creationId xmlns:a16="http://schemas.microsoft.com/office/drawing/2014/main" id="{35069E6A-ED1F-10EB-AFFA-14D5B68F3632}"/>
              </a:ext>
            </a:extLst>
          </p:cNvPr>
          <p:cNvPicPr>
            <a:picLocks noChangeAspect="1"/>
          </p:cNvPicPr>
          <p:nvPr/>
        </p:nvPicPr>
        <p:blipFill>
          <a:blip r:embed="rId3"/>
          <a:stretch>
            <a:fillRect/>
          </a:stretch>
        </p:blipFill>
        <p:spPr>
          <a:xfrm>
            <a:off x="2209800" y="1303651"/>
            <a:ext cx="7772400" cy="4585486"/>
          </a:xfrm>
          <a:prstGeom prst="rect">
            <a:avLst/>
          </a:prstGeom>
        </p:spPr>
      </p:pic>
      <p:sp>
        <p:nvSpPr>
          <p:cNvPr id="11" name="TextBox 10">
            <a:extLst>
              <a:ext uri="{FF2B5EF4-FFF2-40B4-BE49-F238E27FC236}">
                <a16:creationId xmlns:a16="http://schemas.microsoft.com/office/drawing/2014/main" id="{581A2592-0F0F-9563-64DF-1A19C986340E}"/>
              </a:ext>
            </a:extLst>
          </p:cNvPr>
          <p:cNvSpPr txBox="1"/>
          <p:nvPr/>
        </p:nvSpPr>
        <p:spPr>
          <a:xfrm>
            <a:off x="395257" y="330839"/>
            <a:ext cx="9607062" cy="646331"/>
          </a:xfrm>
          <a:prstGeom prst="rect">
            <a:avLst/>
          </a:prstGeom>
          <a:noFill/>
        </p:spPr>
        <p:txBody>
          <a:bodyPr wrap="square" rtlCol="0">
            <a:spAutoFit/>
          </a:bodyPr>
          <a:lstStyle/>
          <a:p>
            <a:r>
              <a:rPr lang="en-US" sz="3600" b="1"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pic>
        <p:nvPicPr>
          <p:cNvPr id="5" name="Graphic 4">
            <a:extLst>
              <a:ext uri="{FF2B5EF4-FFF2-40B4-BE49-F238E27FC236}">
                <a16:creationId xmlns:a16="http://schemas.microsoft.com/office/drawing/2014/main" id="{6C5413EF-2F68-1679-6EAD-4F1D17FEF0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250056" cy="1035556"/>
          </a:xfrm>
          <a:prstGeom prst="rect">
            <a:avLst/>
          </a:prstGeom>
        </p:spPr>
      </p:pic>
      <p:sp>
        <p:nvSpPr>
          <p:cNvPr id="6" name="Slide Number Placeholder 4">
            <a:extLst>
              <a:ext uri="{FF2B5EF4-FFF2-40B4-BE49-F238E27FC236}">
                <a16:creationId xmlns:a16="http://schemas.microsoft.com/office/drawing/2014/main" id="{46332CB2-43BA-2BF2-DBAB-1BA5525905DE}"/>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12</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8" name="Straight Connector 7">
            <a:extLst>
              <a:ext uri="{FF2B5EF4-FFF2-40B4-BE49-F238E27FC236}">
                <a16:creationId xmlns:a16="http://schemas.microsoft.com/office/drawing/2014/main" id="{A6BCEA5C-C49F-E780-6A94-F6E44E1FFDA8}"/>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99A0578A-38AF-4201-8E2D-60C5A98089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3153" y="5576576"/>
            <a:ext cx="498676" cy="627418"/>
          </a:xfrm>
          <a:prstGeom prst="rect">
            <a:avLst/>
          </a:prstGeom>
        </p:spPr>
      </p:pic>
    </p:spTree>
    <p:extLst>
      <p:ext uri="{BB962C8B-B14F-4D97-AF65-F5344CB8AC3E}">
        <p14:creationId xmlns:p14="http://schemas.microsoft.com/office/powerpoint/2010/main" val="3555640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C71AC-F391-4325-DB77-7E7A8983E5C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576" y="0"/>
            <a:ext cx="6096000" cy="6857999"/>
          </a:xfrm>
          <a:prstGeom prst="rect">
            <a:avLst/>
          </a:prstGeom>
          <a:effectLst/>
        </p:spPr>
      </p:pic>
      <p:sp>
        <p:nvSpPr>
          <p:cNvPr id="11" name="TextBox 10">
            <a:extLst>
              <a:ext uri="{FF2B5EF4-FFF2-40B4-BE49-F238E27FC236}">
                <a16:creationId xmlns:a16="http://schemas.microsoft.com/office/drawing/2014/main" id="{1391B8AA-57C7-22B0-A4BD-672AAE579D89}"/>
              </a:ext>
            </a:extLst>
          </p:cNvPr>
          <p:cNvSpPr txBox="1"/>
          <p:nvPr/>
        </p:nvSpPr>
        <p:spPr>
          <a:xfrm>
            <a:off x="6494305" y="330839"/>
            <a:ext cx="9607062" cy="646331"/>
          </a:xfrm>
          <a:prstGeom prst="rect">
            <a:avLst/>
          </a:prstGeom>
          <a:noFill/>
        </p:spPr>
        <p:txBody>
          <a:bodyPr wrap="square" rtlCol="0">
            <a:spAutoFit/>
          </a:bodyPr>
          <a:lstStyle/>
          <a:p>
            <a:r>
              <a:rPr lang="en-US" sz="3600" b="1"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pic>
        <p:nvPicPr>
          <p:cNvPr id="2" name="Graphic 1">
            <a:extLst>
              <a:ext uri="{FF2B5EF4-FFF2-40B4-BE49-F238E27FC236}">
                <a16:creationId xmlns:a16="http://schemas.microsoft.com/office/drawing/2014/main" id="{0A100C93-35D4-0099-0812-E364791E45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0"/>
            <a:ext cx="250056" cy="1035556"/>
          </a:xfrm>
          <a:prstGeom prst="rect">
            <a:avLst/>
          </a:prstGeom>
        </p:spPr>
      </p:pic>
      <p:pic>
        <p:nvPicPr>
          <p:cNvPr id="4" name="Graphic 3">
            <a:extLst>
              <a:ext uri="{FF2B5EF4-FFF2-40B4-BE49-F238E27FC236}">
                <a16:creationId xmlns:a16="http://schemas.microsoft.com/office/drawing/2014/main" id="{EB94D069-8BDA-040B-EBDB-B1D297F536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5" y="0"/>
            <a:ext cx="1656000" cy="6858000"/>
          </a:xfrm>
          <a:prstGeom prst="rect">
            <a:avLst/>
          </a:prstGeom>
        </p:spPr>
      </p:pic>
      <p:sp>
        <p:nvSpPr>
          <p:cNvPr id="5" name="Slide Number Placeholder 4">
            <a:extLst>
              <a:ext uri="{FF2B5EF4-FFF2-40B4-BE49-F238E27FC236}">
                <a16:creationId xmlns:a16="http://schemas.microsoft.com/office/drawing/2014/main" id="{42A48AA8-3922-9657-C691-E83E566531D4}"/>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13</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6" name="Straight Connector 5">
            <a:extLst>
              <a:ext uri="{FF2B5EF4-FFF2-40B4-BE49-F238E27FC236}">
                <a16:creationId xmlns:a16="http://schemas.microsoft.com/office/drawing/2014/main" id="{8B4BDAD1-7071-DD72-63D1-A14CAC5C7207}"/>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3941AF9-502D-2485-DD52-29C982810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3153" y="5576576"/>
            <a:ext cx="498676" cy="627418"/>
          </a:xfrm>
          <a:prstGeom prst="rect">
            <a:avLst/>
          </a:prstGeom>
        </p:spPr>
      </p:pic>
      <p:sp>
        <p:nvSpPr>
          <p:cNvPr id="8" name="Title 1">
            <a:extLst>
              <a:ext uri="{FF2B5EF4-FFF2-40B4-BE49-F238E27FC236}">
                <a16:creationId xmlns:a16="http://schemas.microsoft.com/office/drawing/2014/main" id="{ACCAFCF4-73A3-B3BF-9EDC-1673555663F6}"/>
              </a:ext>
            </a:extLst>
          </p:cNvPr>
          <p:cNvSpPr txBox="1">
            <a:spLocks/>
          </p:cNvSpPr>
          <p:nvPr/>
        </p:nvSpPr>
        <p:spPr>
          <a:xfrm>
            <a:off x="6494304" y="1183341"/>
            <a:ext cx="4625923" cy="5162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800" b="1" dirty="0">
                <a:solidFill>
                  <a:schemeClr val="bg2">
                    <a:lumMod val="10000"/>
                  </a:schemeClr>
                </a:solidFill>
                <a:latin typeface="Arial" panose="020B0604020202020204" pitchFamily="34" charset="0"/>
                <a:ea typeface="Helvetica Neue" panose="02000503000000020004" pitchFamily="2" charset="0"/>
                <a:cs typeface="Arial" panose="020B0604020202020204" pitchFamily="34" charset="0"/>
              </a:rPr>
              <a:t>Name, Title</a:t>
            </a:r>
          </a:p>
          <a:p>
            <a:pPr marL="0" indent="0">
              <a:buNone/>
            </a:pPr>
            <a:r>
              <a:rPr lang="en-US" altLang="en-US" sz="18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Phone</a:t>
            </a:r>
          </a:p>
          <a:p>
            <a:pPr marL="0" indent="0">
              <a:buNone/>
            </a:pPr>
            <a:r>
              <a:rPr lang="en-US" altLang="en-US" sz="18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Email</a:t>
            </a:r>
          </a:p>
          <a:p>
            <a:pPr marL="0" indent="0">
              <a:buNone/>
            </a:pPr>
            <a:endParaRPr lang="en-US" altLang="en-US" sz="1800" dirty="0">
              <a:solidFill>
                <a:schemeClr val="bg2">
                  <a:lumMod val="10000"/>
                </a:schemeClr>
              </a:solidFill>
              <a:latin typeface="Arial" panose="020B0604020202020204" pitchFamily="34" charset="0"/>
              <a:ea typeface="Helvetica Neue" panose="02000503000000020004" pitchFamily="2" charset="0"/>
              <a:cs typeface="Arial" panose="020B0604020202020204" pitchFamily="34" charset="0"/>
            </a:endParaRPr>
          </a:p>
          <a:p>
            <a:pPr marL="0" indent="0">
              <a:buNone/>
            </a:pPr>
            <a:r>
              <a:rPr lang="en-US" altLang="en-US" sz="1800" b="1" dirty="0">
                <a:solidFill>
                  <a:schemeClr val="bg2">
                    <a:lumMod val="10000"/>
                  </a:schemeClr>
                </a:solidFill>
                <a:latin typeface="Arial" panose="020B0604020202020204" pitchFamily="34" charset="0"/>
                <a:ea typeface="Helvetica Neue" panose="02000503000000020004" pitchFamily="2" charset="0"/>
                <a:cs typeface="Arial" panose="020B0604020202020204" pitchFamily="34" charset="0"/>
              </a:rPr>
              <a:t>Name, Title</a:t>
            </a:r>
          </a:p>
          <a:p>
            <a:pPr marL="0" indent="0">
              <a:buNone/>
            </a:pPr>
            <a:r>
              <a:rPr lang="en-US" altLang="en-US" sz="18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Phone</a:t>
            </a:r>
          </a:p>
          <a:p>
            <a:pPr marL="0" indent="0">
              <a:buNone/>
            </a:pPr>
            <a:r>
              <a:rPr lang="en-US" altLang="en-US" sz="18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Email</a:t>
            </a:r>
          </a:p>
          <a:p>
            <a:pPr marL="0" indent="0">
              <a:buNone/>
            </a:pPr>
            <a:endParaRPr lang="en-US" altLang="en-US" sz="2400" dirty="0">
              <a:solidFill>
                <a:srgbClr val="C91235"/>
              </a:solidFill>
              <a:latin typeface="Arial" panose="020B0604020202020204" pitchFamily="34" charset="0"/>
              <a:ea typeface="Helvetica Neue" panose="02000503000000020004" pitchFamily="2" charset="0"/>
            </a:endParaRPr>
          </a:p>
        </p:txBody>
      </p:sp>
    </p:spTree>
    <p:extLst>
      <p:ext uri="{BB962C8B-B14F-4D97-AF65-F5344CB8AC3E}">
        <p14:creationId xmlns:p14="http://schemas.microsoft.com/office/powerpoint/2010/main" val="292576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FCAA9F0C-A588-95B5-0D32-0CB23539C87B}"/>
              </a:ext>
            </a:extLst>
          </p:cNvPr>
          <p:cNvSpPr/>
          <p:nvPr/>
        </p:nvSpPr>
        <p:spPr>
          <a:xfrm>
            <a:off x="0" y="0"/>
            <a:ext cx="11712388" cy="6858000"/>
          </a:xfrm>
          <a:custGeom>
            <a:avLst/>
            <a:gdLst/>
            <a:ahLst/>
            <a:cxnLst/>
            <a:rect l="l" t="t" r="r" b="b"/>
            <a:pathLst>
              <a:path w="12192000" h="6858000">
                <a:moveTo>
                  <a:pt x="12191999" y="0"/>
                </a:moveTo>
                <a:lnTo>
                  <a:pt x="0" y="0"/>
                </a:lnTo>
                <a:lnTo>
                  <a:pt x="0" y="6857998"/>
                </a:lnTo>
                <a:lnTo>
                  <a:pt x="12191999" y="6857998"/>
                </a:lnTo>
                <a:lnTo>
                  <a:pt x="12191999" y="0"/>
                </a:lnTo>
                <a:close/>
              </a:path>
            </a:pathLst>
          </a:custGeom>
          <a:solidFill>
            <a:srgbClr val="D9DAE4"/>
          </a:solidFill>
          <a:ln>
            <a:noFill/>
          </a:ln>
        </p:spPr>
        <p:txBody>
          <a:bodyPr wrap="square" lIns="0" tIns="0" rIns="0" bIns="0" rtlCol="0"/>
          <a:lstStyle/>
          <a:p>
            <a:endParaRPr dirty="0">
              <a:solidFill>
                <a:srgbClr val="FF0000"/>
              </a:solidFill>
              <a:latin typeface="Arial" panose="020B0604020202020204" pitchFamily="34" charset="0"/>
            </a:endParaRPr>
          </a:p>
        </p:txBody>
      </p:sp>
      <p:pic>
        <p:nvPicPr>
          <p:cNvPr id="3" name="Graphic 2">
            <a:extLst>
              <a:ext uri="{FF2B5EF4-FFF2-40B4-BE49-F238E27FC236}">
                <a16:creationId xmlns:a16="http://schemas.microsoft.com/office/drawing/2014/main" id="{C4C03964-9069-F331-36CF-BECBA873B6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8114" y="-87086"/>
            <a:ext cx="5413886" cy="6945086"/>
          </a:xfrm>
          <a:prstGeom prst="rect">
            <a:avLst/>
          </a:prstGeom>
          <a:effectLst>
            <a:innerShdw blurRad="63500" dist="50800" dir="13500000">
              <a:prstClr val="black">
                <a:alpha val="50000"/>
              </a:prstClr>
            </a:innerShdw>
          </a:effectLst>
        </p:spPr>
      </p:pic>
      <p:pic>
        <p:nvPicPr>
          <p:cNvPr id="16" name="Picture 15">
            <a:extLst>
              <a:ext uri="{FF2B5EF4-FFF2-40B4-BE49-F238E27FC236}">
                <a16:creationId xmlns:a16="http://schemas.microsoft.com/office/drawing/2014/main" id="{17A3184C-2DA2-9DA4-C830-F2EDD2DB56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9140" y="5766318"/>
            <a:ext cx="3037154" cy="794898"/>
          </a:xfrm>
          <a:prstGeom prst="rect">
            <a:avLst/>
          </a:prstGeom>
        </p:spPr>
      </p:pic>
      <p:pic>
        <p:nvPicPr>
          <p:cNvPr id="9" name="Picture 8">
            <a:extLst>
              <a:ext uri="{FF2B5EF4-FFF2-40B4-BE49-F238E27FC236}">
                <a16:creationId xmlns:a16="http://schemas.microsoft.com/office/drawing/2014/main" id="{BBF87D54-7BBD-C065-8881-E3F19CB915D9}"/>
              </a:ext>
            </a:extLst>
          </p:cNvPr>
          <p:cNvPicPr>
            <a:picLocks noChangeAspect="1"/>
          </p:cNvPicPr>
          <p:nvPr/>
        </p:nvPicPr>
        <p:blipFill>
          <a:blip r:embed="rId5" cstate="screen">
            <a:alphaModFix amt="15000"/>
            <a:lum bright="100000"/>
            <a:extLst>
              <a:ext uri="{28A0092B-C50C-407E-A947-70E740481C1C}">
                <a14:useLocalDpi xmlns:a14="http://schemas.microsoft.com/office/drawing/2010/main"/>
              </a:ext>
            </a:extLst>
          </a:blip>
          <a:stretch>
            <a:fillRect/>
          </a:stretch>
        </p:blipFill>
        <p:spPr>
          <a:xfrm>
            <a:off x="361081" y="320650"/>
            <a:ext cx="5084093" cy="6404958"/>
          </a:xfrm>
          <a:prstGeom prst="rect">
            <a:avLst/>
          </a:prstGeom>
          <a:effectLst>
            <a:softEdge rad="0"/>
          </a:effectLst>
        </p:spPr>
      </p:pic>
      <p:sp>
        <p:nvSpPr>
          <p:cNvPr id="13" name="Title 1">
            <a:extLst>
              <a:ext uri="{FF2B5EF4-FFF2-40B4-BE49-F238E27FC236}">
                <a16:creationId xmlns:a16="http://schemas.microsoft.com/office/drawing/2014/main" id="{11CAE2BC-CC29-E15C-16EE-55AAFC4BF77F}"/>
              </a:ext>
            </a:extLst>
          </p:cNvPr>
          <p:cNvSpPr txBox="1">
            <a:spLocks/>
          </p:cNvSpPr>
          <p:nvPr/>
        </p:nvSpPr>
        <p:spPr>
          <a:xfrm>
            <a:off x="3373413" y="2882495"/>
            <a:ext cx="12192000" cy="7589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000" b="1" dirty="0">
                <a:solidFill>
                  <a:srgbClr val="C91235"/>
                </a:solidFill>
                <a:latin typeface="Arial" panose="020B0604020202020204" pitchFamily="34" charset="0"/>
                <a:ea typeface="Helvetica Neue" panose="02000503000000020004" pitchFamily="2" charset="0"/>
                <a:cs typeface="Arial" panose="020B0604020202020204" pitchFamily="34" charset="0"/>
              </a:rPr>
              <a:t>THANK YOU</a:t>
            </a:r>
            <a:endParaRPr lang="en-US" altLang="en-US" b="1" dirty="0">
              <a:solidFill>
                <a:srgbClr val="C91235"/>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913331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9809-2C8A-723D-1121-64AE27671874}"/>
              </a:ext>
            </a:extLst>
          </p:cNvPr>
          <p:cNvSpPr>
            <a:spLocks noGrp="1"/>
          </p:cNvSpPr>
          <p:nvPr>
            <p:ph type="title"/>
          </p:nvPr>
        </p:nvSpPr>
        <p:spPr>
          <a:xfrm>
            <a:off x="838200" y="16545"/>
            <a:ext cx="10515600" cy="1325563"/>
          </a:xfrm>
        </p:spPr>
        <p:txBody>
          <a:bodyPr/>
          <a:lstStyle/>
          <a:p>
            <a:r>
              <a:rPr lang="en-US" sz="4400" b="1" dirty="0">
                <a:solidFill>
                  <a:srgbClr val="C91235"/>
                </a:solidFill>
                <a:latin typeface="Arial" panose="020B0604020202020204" pitchFamily="34" charset="0"/>
                <a:ea typeface="Helvetica Neue" panose="02000503000000020004" pitchFamily="2" charset="0"/>
                <a:cs typeface="Arial" panose="020B0604020202020204" pitchFamily="34" charset="0"/>
              </a:rPr>
              <a:t>Color Palette</a:t>
            </a:r>
            <a:endParaRPr lang="en-US" b="1" dirty="0"/>
          </a:p>
        </p:txBody>
      </p:sp>
      <p:sp>
        <p:nvSpPr>
          <p:cNvPr id="4" name="Rectangle 3">
            <a:extLst>
              <a:ext uri="{FF2B5EF4-FFF2-40B4-BE49-F238E27FC236}">
                <a16:creationId xmlns:a16="http://schemas.microsoft.com/office/drawing/2014/main" id="{928A1BDF-4F89-BFDC-6B4D-205CB9E3E3B8}"/>
              </a:ext>
            </a:extLst>
          </p:cNvPr>
          <p:cNvSpPr/>
          <p:nvPr/>
        </p:nvSpPr>
        <p:spPr>
          <a:xfrm>
            <a:off x="834284" y="1913372"/>
            <a:ext cx="805070" cy="805070"/>
          </a:xfrm>
          <a:prstGeom prst="rect">
            <a:avLst/>
          </a:prstGeom>
          <a:solidFill>
            <a:srgbClr val="C91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2CAE660C-DFE5-4BF4-16DF-26F56C61F944}"/>
              </a:ext>
            </a:extLst>
          </p:cNvPr>
          <p:cNvSpPr/>
          <p:nvPr/>
        </p:nvSpPr>
        <p:spPr>
          <a:xfrm>
            <a:off x="1824884" y="1913372"/>
            <a:ext cx="805070" cy="805070"/>
          </a:xfrm>
          <a:prstGeom prst="rect">
            <a:avLst/>
          </a:prstGeom>
          <a:solidFill>
            <a:srgbClr val="6366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D812397C-DB6A-914B-B946-9CBFA801C362}"/>
              </a:ext>
            </a:extLst>
          </p:cNvPr>
          <p:cNvSpPr/>
          <p:nvPr/>
        </p:nvSpPr>
        <p:spPr>
          <a:xfrm>
            <a:off x="5381447" y="1881010"/>
            <a:ext cx="805070" cy="805070"/>
          </a:xfrm>
          <a:prstGeom prst="rect">
            <a:avLst/>
          </a:prstGeom>
          <a:solidFill>
            <a:srgbClr val="989A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930F596C-BD9B-82E6-3162-5F22D56D1752}"/>
              </a:ext>
            </a:extLst>
          </p:cNvPr>
          <p:cNvSpPr/>
          <p:nvPr/>
        </p:nvSpPr>
        <p:spPr>
          <a:xfrm>
            <a:off x="4390847" y="1881010"/>
            <a:ext cx="805070" cy="805070"/>
          </a:xfrm>
          <a:prstGeom prst="rect">
            <a:avLst/>
          </a:prstGeom>
          <a:solidFill>
            <a:srgbClr val="FF27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C688B976-436E-7AEF-3FFA-FBBD2D2D18E3}"/>
              </a:ext>
            </a:extLst>
          </p:cNvPr>
          <p:cNvSpPr/>
          <p:nvPr/>
        </p:nvSpPr>
        <p:spPr>
          <a:xfrm>
            <a:off x="830368" y="4555276"/>
            <a:ext cx="805070" cy="805070"/>
          </a:xfrm>
          <a:prstGeom prst="rect">
            <a:avLst/>
          </a:prstGeom>
          <a:solidFill>
            <a:srgbClr val="B390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010F86B1-D69A-BFB9-9534-E55D10FE5713}"/>
              </a:ext>
            </a:extLst>
          </p:cNvPr>
          <p:cNvSpPr/>
          <p:nvPr/>
        </p:nvSpPr>
        <p:spPr>
          <a:xfrm>
            <a:off x="1820968" y="4555276"/>
            <a:ext cx="805070" cy="805070"/>
          </a:xfrm>
          <a:prstGeom prst="rect">
            <a:avLst/>
          </a:prstGeom>
          <a:solidFill>
            <a:srgbClr val="3C8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D8FC0E0F-5F00-FE72-949F-09B85814CC27}"/>
              </a:ext>
            </a:extLst>
          </p:cNvPr>
          <p:cNvSpPr/>
          <p:nvPr/>
        </p:nvSpPr>
        <p:spPr>
          <a:xfrm>
            <a:off x="2811568" y="4555276"/>
            <a:ext cx="805070" cy="805070"/>
          </a:xfrm>
          <a:prstGeom prst="rect">
            <a:avLst/>
          </a:prstGeom>
          <a:solidFill>
            <a:srgbClr val="FF78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91314513-EB57-7576-5146-C0D9D2EF7D83}"/>
              </a:ext>
            </a:extLst>
          </p:cNvPr>
          <p:cNvSpPr/>
          <p:nvPr/>
        </p:nvSpPr>
        <p:spPr>
          <a:xfrm>
            <a:off x="3802168" y="4555276"/>
            <a:ext cx="805070" cy="805070"/>
          </a:xfrm>
          <a:prstGeom prst="rect">
            <a:avLst/>
          </a:prstGeom>
          <a:solidFill>
            <a:srgbClr val="37D3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DF4FF5A5-6CD9-1470-F9C3-1F1C1C1C9DAB}"/>
              </a:ext>
            </a:extLst>
          </p:cNvPr>
          <p:cNvSpPr/>
          <p:nvPr/>
        </p:nvSpPr>
        <p:spPr>
          <a:xfrm>
            <a:off x="4792768" y="4555276"/>
            <a:ext cx="805070" cy="805070"/>
          </a:xfrm>
          <a:prstGeom prst="rect">
            <a:avLst/>
          </a:prstGeom>
          <a:solidFill>
            <a:srgbClr val="09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40D20BAB-2F4E-E719-036F-56432BA06DA0}"/>
              </a:ext>
            </a:extLst>
          </p:cNvPr>
          <p:cNvSpPr/>
          <p:nvPr/>
        </p:nvSpPr>
        <p:spPr>
          <a:xfrm>
            <a:off x="5783368" y="4555276"/>
            <a:ext cx="805070" cy="805070"/>
          </a:xfrm>
          <a:prstGeom prst="rect">
            <a:avLst/>
          </a:prstGeom>
          <a:solidFill>
            <a:srgbClr val="FED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a:extLst>
              <a:ext uri="{FF2B5EF4-FFF2-40B4-BE49-F238E27FC236}">
                <a16:creationId xmlns:a16="http://schemas.microsoft.com/office/drawing/2014/main" id="{7BB36868-154F-B721-E388-1D094D646852}"/>
              </a:ext>
            </a:extLst>
          </p:cNvPr>
          <p:cNvSpPr/>
          <p:nvPr/>
        </p:nvSpPr>
        <p:spPr>
          <a:xfrm>
            <a:off x="7362647" y="1881010"/>
            <a:ext cx="805070" cy="805070"/>
          </a:xfrm>
          <a:prstGeom prst="rect">
            <a:avLst/>
          </a:prstGeom>
          <a:solidFill>
            <a:srgbClr val="C9CA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B30EB540-13FE-6791-9404-FB8002A2D683}"/>
              </a:ext>
            </a:extLst>
          </p:cNvPr>
          <p:cNvSpPr/>
          <p:nvPr/>
        </p:nvSpPr>
        <p:spPr>
          <a:xfrm>
            <a:off x="6372047" y="1881010"/>
            <a:ext cx="805070" cy="805070"/>
          </a:xfrm>
          <a:prstGeom prst="rect">
            <a:avLst/>
          </a:prstGeom>
          <a:solidFill>
            <a:srgbClr val="B2B4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3301C091-3704-49D7-32EA-52D56C23C71F}"/>
              </a:ext>
            </a:extLst>
          </p:cNvPr>
          <p:cNvSpPr/>
          <p:nvPr/>
        </p:nvSpPr>
        <p:spPr>
          <a:xfrm>
            <a:off x="8353247" y="1881010"/>
            <a:ext cx="805070" cy="805070"/>
          </a:xfrm>
          <a:prstGeom prst="rect">
            <a:avLst/>
          </a:prstGeom>
          <a:solidFill>
            <a:srgbClr val="D9D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AFA02409-ECC7-502B-70D6-373C3690693F}"/>
              </a:ext>
            </a:extLst>
          </p:cNvPr>
          <p:cNvSpPr>
            <a:spLocks noGrp="1" noChangeArrowheads="1"/>
          </p:cNvSpPr>
          <p:nvPr>
            <p:ph idx="1"/>
          </p:nvPr>
        </p:nvSpPr>
        <p:spPr>
          <a:xfrm>
            <a:off x="834284" y="1395605"/>
            <a:ext cx="3371033" cy="504585"/>
          </a:xfrm>
        </p:spPr>
        <p:txBody>
          <a:bodyPr>
            <a:noAutofit/>
          </a:bodyPr>
          <a:lstStyle/>
          <a:p>
            <a:pPr marL="0" indent="0">
              <a:buNone/>
            </a:pPr>
            <a:r>
              <a:rPr lang="en-US" sz="2400" b="1" dirty="0">
                <a:solidFill>
                  <a:srgbClr val="C91235"/>
                </a:solidFill>
                <a:ea typeface="Helvetica Neue" panose="02000503000000020004" pitchFamily="2" charset="0"/>
                <a:cs typeface="Arial" panose="020B0604020202020204" pitchFamily="34" charset="0"/>
              </a:rPr>
              <a:t>Primary Colors</a:t>
            </a:r>
          </a:p>
        </p:txBody>
      </p:sp>
      <p:sp>
        <p:nvSpPr>
          <p:cNvPr id="16" name="Content Placeholder 2">
            <a:extLst>
              <a:ext uri="{FF2B5EF4-FFF2-40B4-BE49-F238E27FC236}">
                <a16:creationId xmlns:a16="http://schemas.microsoft.com/office/drawing/2014/main" id="{F69C5443-5F5C-501B-0710-B98F0F4F5192}"/>
              </a:ext>
            </a:extLst>
          </p:cNvPr>
          <p:cNvSpPr txBox="1">
            <a:spLocks noChangeArrowheads="1"/>
          </p:cNvSpPr>
          <p:nvPr/>
        </p:nvSpPr>
        <p:spPr>
          <a:xfrm>
            <a:off x="4390847" y="1358664"/>
            <a:ext cx="3371033" cy="504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C91235"/>
                </a:solidFill>
                <a:latin typeface="Arial" panose="020B0604020202020204" pitchFamily="34" charset="0"/>
                <a:ea typeface="Helvetica Neue" panose="02000503000000020004" pitchFamily="2" charset="0"/>
                <a:cs typeface="Arial" panose="020B0604020202020204" pitchFamily="34" charset="0"/>
              </a:rPr>
              <a:t>Secondary Colors</a:t>
            </a:r>
          </a:p>
        </p:txBody>
      </p:sp>
      <p:sp>
        <p:nvSpPr>
          <p:cNvPr id="18" name="Content Placeholder 2">
            <a:extLst>
              <a:ext uri="{FF2B5EF4-FFF2-40B4-BE49-F238E27FC236}">
                <a16:creationId xmlns:a16="http://schemas.microsoft.com/office/drawing/2014/main" id="{58E1D029-C9A3-BB84-F1DD-877485C62745}"/>
              </a:ext>
            </a:extLst>
          </p:cNvPr>
          <p:cNvSpPr txBox="1">
            <a:spLocks noChangeArrowheads="1"/>
          </p:cNvSpPr>
          <p:nvPr/>
        </p:nvSpPr>
        <p:spPr>
          <a:xfrm>
            <a:off x="830368" y="4050691"/>
            <a:ext cx="3371033" cy="5045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C91235"/>
                </a:solidFill>
                <a:latin typeface="Arial" panose="020B0604020202020204" pitchFamily="34" charset="0"/>
                <a:ea typeface="Helvetica Neue" panose="02000503000000020004" pitchFamily="2" charset="0"/>
                <a:cs typeface="Arial" panose="020B0604020202020204" pitchFamily="34" charset="0"/>
              </a:rPr>
              <a:t>Tertiary Colors</a:t>
            </a:r>
          </a:p>
        </p:txBody>
      </p:sp>
      <p:sp>
        <p:nvSpPr>
          <p:cNvPr id="19" name="Title 1">
            <a:extLst>
              <a:ext uri="{FF2B5EF4-FFF2-40B4-BE49-F238E27FC236}">
                <a16:creationId xmlns:a16="http://schemas.microsoft.com/office/drawing/2014/main" id="{5E89BA0E-36A3-7891-A30B-439A8BACAA17}"/>
              </a:ext>
            </a:extLst>
          </p:cNvPr>
          <p:cNvSpPr txBox="1">
            <a:spLocks/>
          </p:cNvSpPr>
          <p:nvPr/>
        </p:nvSpPr>
        <p:spPr>
          <a:xfrm>
            <a:off x="830368" y="2802691"/>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C91235</a:t>
            </a:r>
          </a:p>
          <a:p>
            <a:pPr marL="0" indent="0">
              <a:buNone/>
            </a:pP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0" name="Title 1">
            <a:extLst>
              <a:ext uri="{FF2B5EF4-FFF2-40B4-BE49-F238E27FC236}">
                <a16:creationId xmlns:a16="http://schemas.microsoft.com/office/drawing/2014/main" id="{B6ECD202-BC1C-E5AD-66B8-647ADA8E2302}"/>
              </a:ext>
            </a:extLst>
          </p:cNvPr>
          <p:cNvSpPr txBox="1">
            <a:spLocks/>
          </p:cNvSpPr>
          <p:nvPr/>
        </p:nvSpPr>
        <p:spPr>
          <a:xfrm>
            <a:off x="1817052" y="2802691"/>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63666F</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1" name="Title 1">
            <a:extLst>
              <a:ext uri="{FF2B5EF4-FFF2-40B4-BE49-F238E27FC236}">
                <a16:creationId xmlns:a16="http://schemas.microsoft.com/office/drawing/2014/main" id="{7CD51811-21DC-6863-B6EB-93488C007344}"/>
              </a:ext>
            </a:extLst>
          </p:cNvPr>
          <p:cNvSpPr txBox="1">
            <a:spLocks/>
          </p:cNvSpPr>
          <p:nvPr/>
        </p:nvSpPr>
        <p:spPr>
          <a:xfrm>
            <a:off x="4390847" y="2803276"/>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FF2745</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2" name="Title 1">
            <a:extLst>
              <a:ext uri="{FF2B5EF4-FFF2-40B4-BE49-F238E27FC236}">
                <a16:creationId xmlns:a16="http://schemas.microsoft.com/office/drawing/2014/main" id="{0873785E-EFE6-DB45-7349-D899FA92BD2C}"/>
              </a:ext>
            </a:extLst>
          </p:cNvPr>
          <p:cNvSpPr txBox="1">
            <a:spLocks/>
          </p:cNvSpPr>
          <p:nvPr/>
        </p:nvSpPr>
        <p:spPr>
          <a:xfrm>
            <a:off x="5377531" y="2803276"/>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989AA5</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3" name="Title 1">
            <a:extLst>
              <a:ext uri="{FF2B5EF4-FFF2-40B4-BE49-F238E27FC236}">
                <a16:creationId xmlns:a16="http://schemas.microsoft.com/office/drawing/2014/main" id="{ABF5460F-B253-7ACE-B580-529A1AD75F6E}"/>
              </a:ext>
            </a:extLst>
          </p:cNvPr>
          <p:cNvSpPr txBox="1">
            <a:spLocks/>
          </p:cNvSpPr>
          <p:nvPr/>
        </p:nvSpPr>
        <p:spPr>
          <a:xfrm>
            <a:off x="6372047" y="2802691"/>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B2B4BE</a:t>
            </a:r>
          </a:p>
          <a:p>
            <a:pPr marL="0" indent="0">
              <a:buNone/>
            </a:pP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4" name="Title 1">
            <a:extLst>
              <a:ext uri="{FF2B5EF4-FFF2-40B4-BE49-F238E27FC236}">
                <a16:creationId xmlns:a16="http://schemas.microsoft.com/office/drawing/2014/main" id="{7169C907-3BBF-BEFB-C688-4DCB9E2839B1}"/>
              </a:ext>
            </a:extLst>
          </p:cNvPr>
          <p:cNvSpPr txBox="1">
            <a:spLocks/>
          </p:cNvSpPr>
          <p:nvPr/>
        </p:nvSpPr>
        <p:spPr>
          <a:xfrm>
            <a:off x="7358731" y="2802691"/>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B2B4BE</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5" name="Title 1">
            <a:extLst>
              <a:ext uri="{FF2B5EF4-FFF2-40B4-BE49-F238E27FC236}">
                <a16:creationId xmlns:a16="http://schemas.microsoft.com/office/drawing/2014/main" id="{F47F5D04-6C01-EBD9-A409-C524E1CC5E5A}"/>
              </a:ext>
            </a:extLst>
          </p:cNvPr>
          <p:cNvSpPr txBox="1">
            <a:spLocks/>
          </p:cNvSpPr>
          <p:nvPr/>
        </p:nvSpPr>
        <p:spPr>
          <a:xfrm>
            <a:off x="8353247" y="2794010"/>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D9DAE4</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6" name="Title 1">
            <a:extLst>
              <a:ext uri="{FF2B5EF4-FFF2-40B4-BE49-F238E27FC236}">
                <a16:creationId xmlns:a16="http://schemas.microsoft.com/office/drawing/2014/main" id="{1E25E37B-AA63-CE4C-50C8-7E547C6D2A33}"/>
              </a:ext>
            </a:extLst>
          </p:cNvPr>
          <p:cNvSpPr txBox="1">
            <a:spLocks/>
          </p:cNvSpPr>
          <p:nvPr/>
        </p:nvSpPr>
        <p:spPr>
          <a:xfrm>
            <a:off x="766849" y="5484388"/>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B390F8</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7" name="Title 1">
            <a:extLst>
              <a:ext uri="{FF2B5EF4-FFF2-40B4-BE49-F238E27FC236}">
                <a16:creationId xmlns:a16="http://schemas.microsoft.com/office/drawing/2014/main" id="{5703A7FE-4816-11C6-DA5A-8C139EBD8734}"/>
              </a:ext>
            </a:extLst>
          </p:cNvPr>
          <p:cNvSpPr txBox="1">
            <a:spLocks/>
          </p:cNvSpPr>
          <p:nvPr/>
        </p:nvSpPr>
        <p:spPr>
          <a:xfrm>
            <a:off x="1753533" y="5484388"/>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3C8CFF</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8" name="Title 1">
            <a:extLst>
              <a:ext uri="{FF2B5EF4-FFF2-40B4-BE49-F238E27FC236}">
                <a16:creationId xmlns:a16="http://schemas.microsoft.com/office/drawing/2014/main" id="{CBBEFE3D-A3F5-06F0-E78F-FCD712AB1AB3}"/>
              </a:ext>
            </a:extLst>
          </p:cNvPr>
          <p:cNvSpPr txBox="1">
            <a:spLocks/>
          </p:cNvSpPr>
          <p:nvPr/>
        </p:nvSpPr>
        <p:spPr>
          <a:xfrm>
            <a:off x="2748049" y="5483803"/>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FF7838</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29" name="Title 1">
            <a:extLst>
              <a:ext uri="{FF2B5EF4-FFF2-40B4-BE49-F238E27FC236}">
                <a16:creationId xmlns:a16="http://schemas.microsoft.com/office/drawing/2014/main" id="{DA84330A-17F9-6000-E5DA-3FBCE096E7F0}"/>
              </a:ext>
            </a:extLst>
          </p:cNvPr>
          <p:cNvSpPr txBox="1">
            <a:spLocks/>
          </p:cNvSpPr>
          <p:nvPr/>
        </p:nvSpPr>
        <p:spPr>
          <a:xfrm>
            <a:off x="3734733" y="5483803"/>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37D334</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30" name="Title 1">
            <a:extLst>
              <a:ext uri="{FF2B5EF4-FFF2-40B4-BE49-F238E27FC236}">
                <a16:creationId xmlns:a16="http://schemas.microsoft.com/office/drawing/2014/main" id="{805763C7-8C25-1B21-C7CD-2695169A4132}"/>
              </a:ext>
            </a:extLst>
          </p:cNvPr>
          <p:cNvSpPr txBox="1">
            <a:spLocks/>
          </p:cNvSpPr>
          <p:nvPr/>
        </p:nvSpPr>
        <p:spPr>
          <a:xfrm>
            <a:off x="4729249" y="5475122"/>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09D7FF</a:t>
            </a:r>
            <a:endParaRPr lang="en-US" altLang="en-US" sz="2400" dirty="0">
              <a:solidFill>
                <a:srgbClr val="C91235"/>
              </a:solidFill>
              <a:latin typeface="Arial" panose="020B0604020202020204" pitchFamily="34" charset="0"/>
              <a:ea typeface="Helvetica Neue" panose="02000503000000020004" pitchFamily="2" charset="0"/>
            </a:endParaRPr>
          </a:p>
        </p:txBody>
      </p:sp>
      <p:sp>
        <p:nvSpPr>
          <p:cNvPr id="31" name="Title 1">
            <a:extLst>
              <a:ext uri="{FF2B5EF4-FFF2-40B4-BE49-F238E27FC236}">
                <a16:creationId xmlns:a16="http://schemas.microsoft.com/office/drawing/2014/main" id="{30C84740-9078-63D8-89BC-608F03B05687}"/>
              </a:ext>
            </a:extLst>
          </p:cNvPr>
          <p:cNvSpPr txBox="1">
            <a:spLocks/>
          </p:cNvSpPr>
          <p:nvPr/>
        </p:nvSpPr>
        <p:spPr>
          <a:xfrm>
            <a:off x="5783368" y="5475122"/>
            <a:ext cx="994516" cy="484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US" altLang="en-US" sz="1200" dirty="0">
                <a:solidFill>
                  <a:schemeClr val="bg2">
                    <a:lumMod val="10000"/>
                  </a:schemeClr>
                </a:solidFill>
                <a:latin typeface="Helvetica Neue Light" panose="02000403000000020004" pitchFamily="2" charset="0"/>
                <a:ea typeface="Helvetica Neue Light" panose="02000403000000020004" pitchFamily="2" charset="0"/>
                <a:cs typeface="Arial" panose="020B0604020202020204" pitchFamily="34" charset="0"/>
              </a:rPr>
              <a:t>FED34C</a:t>
            </a:r>
            <a:endParaRPr lang="en-US" altLang="en-US" sz="2400" dirty="0">
              <a:solidFill>
                <a:srgbClr val="C91235"/>
              </a:solidFill>
              <a:latin typeface="Arial" panose="020B0604020202020204" pitchFamily="34" charset="0"/>
              <a:ea typeface="Helvetica Neue" panose="02000503000000020004" pitchFamily="2" charset="0"/>
            </a:endParaRPr>
          </a:p>
        </p:txBody>
      </p:sp>
    </p:spTree>
    <p:extLst>
      <p:ext uri="{BB962C8B-B14F-4D97-AF65-F5344CB8AC3E}">
        <p14:creationId xmlns:p14="http://schemas.microsoft.com/office/powerpoint/2010/main" val="4258926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C71AC-F391-4325-DB77-7E7A8983E5C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575" y="0"/>
            <a:ext cx="6096000" cy="6883990"/>
          </a:xfrm>
          <a:prstGeom prst="rect">
            <a:avLst/>
          </a:prstGeom>
          <a:effectLst/>
        </p:spPr>
      </p:pic>
      <p:sp>
        <p:nvSpPr>
          <p:cNvPr id="6" name="Rectangle 5">
            <a:extLst>
              <a:ext uri="{FF2B5EF4-FFF2-40B4-BE49-F238E27FC236}">
                <a16:creationId xmlns:a16="http://schemas.microsoft.com/office/drawing/2014/main" id="{61471886-D536-E1C1-C011-75DD668EFBF4}"/>
              </a:ext>
            </a:extLst>
          </p:cNvPr>
          <p:cNvSpPr/>
          <p:nvPr/>
        </p:nvSpPr>
        <p:spPr>
          <a:xfrm>
            <a:off x="6095999" y="-25991"/>
            <a:ext cx="6096000" cy="6883991"/>
          </a:xfrm>
          <a:prstGeom prst="rect">
            <a:avLst/>
          </a:prstGeom>
          <a:solidFill>
            <a:srgbClr val="C91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662DB05E-AB74-E59F-0A49-6AD870065D89}"/>
              </a:ext>
            </a:extLst>
          </p:cNvPr>
          <p:cNvPicPr>
            <a:picLocks noChangeAspect="1"/>
          </p:cNvPicPr>
          <p:nvPr/>
        </p:nvPicPr>
        <p:blipFill rotWithShape="1">
          <a:blip r:embed="rId4">
            <a:alphaModFix amt="15000"/>
            <a:extLst>
              <a:ext uri="{28A0092B-C50C-407E-A947-70E740481C1C}">
                <a14:useLocalDpi xmlns:a14="http://schemas.microsoft.com/office/drawing/2010/main"/>
              </a:ext>
            </a:extLst>
          </a:blip>
          <a:srcRect r="12630" b="1522"/>
          <a:stretch/>
        </p:blipFill>
        <p:spPr>
          <a:xfrm>
            <a:off x="6095999" y="0"/>
            <a:ext cx="6084426" cy="6858000"/>
          </a:xfrm>
          <a:prstGeom prst="rect">
            <a:avLst/>
          </a:prstGeom>
        </p:spPr>
      </p:pic>
      <p:sp>
        <p:nvSpPr>
          <p:cNvPr id="13" name="Title 1">
            <a:extLst>
              <a:ext uri="{FF2B5EF4-FFF2-40B4-BE49-F238E27FC236}">
                <a16:creationId xmlns:a16="http://schemas.microsoft.com/office/drawing/2014/main" id="{11CAE2BC-CC29-E15C-16EE-55AAFC4BF77F}"/>
              </a:ext>
            </a:extLst>
          </p:cNvPr>
          <p:cNvSpPr txBox="1">
            <a:spLocks/>
          </p:cNvSpPr>
          <p:nvPr/>
        </p:nvSpPr>
        <p:spPr>
          <a:xfrm>
            <a:off x="6334958" y="3416211"/>
            <a:ext cx="4438549" cy="2929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chemeClr val="bg1"/>
                </a:solidFill>
                <a:latin typeface="Arial" panose="020B0604020202020204" pitchFamily="34" charset="0"/>
                <a:ea typeface="Helvetica Neue" panose="02000503000000020004" pitchFamily="2" charset="0"/>
                <a:cs typeface="Arial" panose="020B0604020202020204" pitchFamily="34" charset="0"/>
              </a:rPr>
              <a:t>CHAPTER SLIDE HEADLINE</a:t>
            </a:r>
          </a:p>
          <a:p>
            <a:r>
              <a:rPr lang="en-US" altLang="en-US" sz="2400" dirty="0">
                <a:solidFill>
                  <a:schemeClr val="bg1"/>
                </a:solidFill>
                <a:latin typeface="Arial" panose="020B0604020202020204" pitchFamily="34" charset="0"/>
                <a:ea typeface="Helvetica Neue" panose="02000503000000020004" pitchFamily="2" charset="0"/>
                <a:cs typeface="Arial" panose="020B0604020202020204" pitchFamily="34" charset="0"/>
              </a:rPr>
              <a:t>Sub Headline</a:t>
            </a:r>
          </a:p>
        </p:txBody>
      </p:sp>
      <p:sp>
        <p:nvSpPr>
          <p:cNvPr id="18" name="Slide Number Placeholder 4">
            <a:extLst>
              <a:ext uri="{FF2B5EF4-FFF2-40B4-BE49-F238E27FC236}">
                <a16:creationId xmlns:a16="http://schemas.microsoft.com/office/drawing/2014/main" id="{51F0F996-B1D8-4076-6707-C3D5FA3FF75F}"/>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chemeClr val="bg1"/>
                </a:solidFill>
                <a:latin typeface="Arial" panose="020B0604020202020204" pitchFamily="34" charset="0"/>
                <a:ea typeface="Helvetica Neue" panose="02000503000000020004" pitchFamily="2" charset="0"/>
              </a:rPr>
              <a:pPr marL="38100" algn="ctr">
                <a:lnSpc>
                  <a:spcPts val="1410"/>
                </a:lnSpc>
              </a:pPr>
              <a:t>2</a:t>
            </a:fld>
            <a:endParaRPr lang="en-US" sz="2400" dirty="0">
              <a:solidFill>
                <a:schemeClr val="bg1"/>
              </a:solidFill>
              <a:latin typeface="Arial" panose="020B0604020202020204" pitchFamily="34" charset="0"/>
              <a:ea typeface="Helvetica Neue" panose="02000503000000020004" pitchFamily="2" charset="0"/>
            </a:endParaRPr>
          </a:p>
        </p:txBody>
      </p:sp>
      <p:cxnSp>
        <p:nvCxnSpPr>
          <p:cNvPr id="19" name="Straight Connector 18">
            <a:extLst>
              <a:ext uri="{FF2B5EF4-FFF2-40B4-BE49-F238E27FC236}">
                <a16:creationId xmlns:a16="http://schemas.microsoft.com/office/drawing/2014/main" id="{B59981FD-2C3A-0B02-DFAB-D0181D83D14D}"/>
              </a:ext>
            </a:extLst>
          </p:cNvPr>
          <p:cNvCxnSpPr/>
          <p:nvPr/>
        </p:nvCxnSpPr>
        <p:spPr>
          <a:xfrm>
            <a:off x="11495366" y="6345823"/>
            <a:ext cx="381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04453B2-09D6-05C0-2D2B-82F424C9BA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7" y="-5897"/>
            <a:ext cx="1663700" cy="6889888"/>
          </a:xfrm>
          <a:prstGeom prst="rect">
            <a:avLst/>
          </a:prstGeom>
        </p:spPr>
      </p:pic>
      <p:pic>
        <p:nvPicPr>
          <p:cNvPr id="8" name="Graphic 7">
            <a:extLst>
              <a:ext uri="{FF2B5EF4-FFF2-40B4-BE49-F238E27FC236}">
                <a16:creationId xmlns:a16="http://schemas.microsoft.com/office/drawing/2014/main" id="{4CDA536D-6986-ADCD-7DBF-5FDE5BFAA6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33153" y="5576576"/>
            <a:ext cx="498676" cy="627418"/>
          </a:xfrm>
          <a:prstGeom prst="rect">
            <a:avLst/>
          </a:prstGeom>
        </p:spPr>
      </p:pic>
    </p:spTree>
    <p:extLst>
      <p:ext uri="{BB962C8B-B14F-4D97-AF65-F5344CB8AC3E}">
        <p14:creationId xmlns:p14="http://schemas.microsoft.com/office/powerpoint/2010/main" val="4233852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C71AC-F391-4325-DB77-7E7A8983E5C3}"/>
              </a:ext>
            </a:extLst>
          </p:cNvPr>
          <p:cNvPicPr>
            <a:picLocks noChangeAspect="1"/>
          </p:cNvPicPr>
          <p:nvPr/>
        </p:nvPicPr>
        <p:blipFill rotWithShape="1">
          <a:blip r:embed="rId2">
            <a:extLst>
              <a:ext uri="{28A0092B-C50C-407E-A947-70E740481C1C}">
                <a14:useLocalDpi xmlns:a14="http://schemas.microsoft.com/office/drawing/2010/main"/>
              </a:ext>
            </a:extLst>
          </a:blip>
          <a:srcRect t="-189"/>
          <a:stretch/>
        </p:blipFill>
        <p:spPr>
          <a:xfrm>
            <a:off x="74298" y="-12996"/>
            <a:ext cx="6096000" cy="6883991"/>
          </a:xfrm>
          <a:prstGeom prst="rect">
            <a:avLst/>
          </a:prstGeom>
          <a:effectLst/>
        </p:spPr>
      </p:pic>
      <p:sp>
        <p:nvSpPr>
          <p:cNvPr id="6" name="Rectangle 5">
            <a:extLst>
              <a:ext uri="{FF2B5EF4-FFF2-40B4-BE49-F238E27FC236}">
                <a16:creationId xmlns:a16="http://schemas.microsoft.com/office/drawing/2014/main" id="{61471886-D536-E1C1-C011-75DD668EFBF4}"/>
              </a:ext>
            </a:extLst>
          </p:cNvPr>
          <p:cNvSpPr/>
          <p:nvPr/>
        </p:nvSpPr>
        <p:spPr>
          <a:xfrm>
            <a:off x="6095999" y="-25991"/>
            <a:ext cx="6096000" cy="6883991"/>
          </a:xfrm>
          <a:prstGeom prst="rect">
            <a:avLst/>
          </a:prstGeom>
          <a:solidFill>
            <a:srgbClr val="C91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662DB05E-AB74-E59F-0A49-6AD870065D89}"/>
              </a:ext>
            </a:extLst>
          </p:cNvPr>
          <p:cNvPicPr>
            <a:picLocks noChangeAspect="1"/>
          </p:cNvPicPr>
          <p:nvPr/>
        </p:nvPicPr>
        <p:blipFill rotWithShape="1">
          <a:blip r:embed="rId3">
            <a:alphaModFix amt="15000"/>
            <a:extLst>
              <a:ext uri="{28A0092B-C50C-407E-A947-70E740481C1C}">
                <a14:useLocalDpi xmlns:a14="http://schemas.microsoft.com/office/drawing/2010/main"/>
              </a:ext>
            </a:extLst>
          </a:blip>
          <a:srcRect r="12630" b="1522"/>
          <a:stretch/>
        </p:blipFill>
        <p:spPr>
          <a:xfrm>
            <a:off x="6095999" y="0"/>
            <a:ext cx="6084426" cy="6858000"/>
          </a:xfrm>
          <a:prstGeom prst="rect">
            <a:avLst/>
          </a:prstGeom>
        </p:spPr>
      </p:pic>
      <p:sp>
        <p:nvSpPr>
          <p:cNvPr id="13" name="Title 1">
            <a:extLst>
              <a:ext uri="{FF2B5EF4-FFF2-40B4-BE49-F238E27FC236}">
                <a16:creationId xmlns:a16="http://schemas.microsoft.com/office/drawing/2014/main" id="{11CAE2BC-CC29-E15C-16EE-55AAFC4BF77F}"/>
              </a:ext>
            </a:extLst>
          </p:cNvPr>
          <p:cNvSpPr txBox="1">
            <a:spLocks/>
          </p:cNvSpPr>
          <p:nvPr/>
        </p:nvSpPr>
        <p:spPr>
          <a:xfrm>
            <a:off x="6334958" y="3416211"/>
            <a:ext cx="4438549" cy="2929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chemeClr val="bg1"/>
                </a:solidFill>
                <a:latin typeface="Arial" panose="020B0604020202020204" pitchFamily="34" charset="0"/>
                <a:ea typeface="Helvetica Neue" panose="02000503000000020004" pitchFamily="2" charset="0"/>
                <a:cs typeface="Arial" panose="020B0604020202020204" pitchFamily="34" charset="0"/>
              </a:rPr>
              <a:t>CHAPTER SLIDE HEADLINE</a:t>
            </a:r>
          </a:p>
          <a:p>
            <a:r>
              <a:rPr lang="en-US" altLang="en-US" sz="2400" dirty="0">
                <a:solidFill>
                  <a:schemeClr val="bg1"/>
                </a:solidFill>
                <a:latin typeface="Arial" panose="020B0604020202020204" pitchFamily="34" charset="0"/>
                <a:ea typeface="Helvetica Neue" panose="02000503000000020004" pitchFamily="2" charset="0"/>
                <a:cs typeface="Arial" panose="020B0604020202020204" pitchFamily="34" charset="0"/>
              </a:rPr>
              <a:t>Sub Headline</a:t>
            </a:r>
          </a:p>
        </p:txBody>
      </p:sp>
      <p:sp>
        <p:nvSpPr>
          <p:cNvPr id="18" name="Slide Number Placeholder 4">
            <a:extLst>
              <a:ext uri="{FF2B5EF4-FFF2-40B4-BE49-F238E27FC236}">
                <a16:creationId xmlns:a16="http://schemas.microsoft.com/office/drawing/2014/main" id="{51F0F996-B1D8-4076-6707-C3D5FA3FF75F}"/>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chemeClr val="bg1"/>
                </a:solidFill>
                <a:latin typeface="Arial" panose="020B0604020202020204" pitchFamily="34" charset="0"/>
                <a:ea typeface="Helvetica Neue" panose="02000503000000020004" pitchFamily="2" charset="0"/>
              </a:rPr>
              <a:pPr marL="38100" algn="ctr">
                <a:lnSpc>
                  <a:spcPts val="1410"/>
                </a:lnSpc>
              </a:pPr>
              <a:t>3</a:t>
            </a:fld>
            <a:endParaRPr lang="en-US" sz="2400" dirty="0">
              <a:solidFill>
                <a:schemeClr val="bg1"/>
              </a:solidFill>
              <a:latin typeface="Arial" panose="020B0604020202020204" pitchFamily="34" charset="0"/>
              <a:ea typeface="Helvetica Neue" panose="02000503000000020004" pitchFamily="2" charset="0"/>
            </a:endParaRPr>
          </a:p>
        </p:txBody>
      </p:sp>
      <p:cxnSp>
        <p:nvCxnSpPr>
          <p:cNvPr id="19" name="Straight Connector 18">
            <a:extLst>
              <a:ext uri="{FF2B5EF4-FFF2-40B4-BE49-F238E27FC236}">
                <a16:creationId xmlns:a16="http://schemas.microsoft.com/office/drawing/2014/main" id="{B59981FD-2C3A-0B02-DFAB-D0181D83D14D}"/>
              </a:ext>
            </a:extLst>
          </p:cNvPr>
          <p:cNvCxnSpPr/>
          <p:nvPr/>
        </p:nvCxnSpPr>
        <p:spPr>
          <a:xfrm>
            <a:off x="11495366" y="6345823"/>
            <a:ext cx="381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04453B2-09D6-05C0-2D2B-82F424C9BA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7" y="-5897"/>
            <a:ext cx="1663700" cy="6889888"/>
          </a:xfrm>
          <a:prstGeom prst="rect">
            <a:avLst/>
          </a:prstGeom>
        </p:spPr>
      </p:pic>
      <p:pic>
        <p:nvPicPr>
          <p:cNvPr id="8" name="Graphic 7">
            <a:extLst>
              <a:ext uri="{FF2B5EF4-FFF2-40B4-BE49-F238E27FC236}">
                <a16:creationId xmlns:a16="http://schemas.microsoft.com/office/drawing/2014/main" id="{4CDA536D-6986-ADCD-7DBF-5FDE5BFAA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3153" y="5576576"/>
            <a:ext cx="498676" cy="627418"/>
          </a:xfrm>
          <a:prstGeom prst="rect">
            <a:avLst/>
          </a:prstGeom>
        </p:spPr>
      </p:pic>
    </p:spTree>
    <p:extLst>
      <p:ext uri="{BB962C8B-B14F-4D97-AF65-F5344CB8AC3E}">
        <p14:creationId xmlns:p14="http://schemas.microsoft.com/office/powerpoint/2010/main" val="171424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C71AC-F391-4325-DB77-7E7A8983E5C3}"/>
              </a:ext>
            </a:extLst>
          </p:cNvPr>
          <p:cNvPicPr>
            <a:picLocks noChangeAspect="1"/>
          </p:cNvPicPr>
          <p:nvPr/>
        </p:nvPicPr>
        <p:blipFill rotWithShape="1">
          <a:blip r:embed="rId2">
            <a:extLst>
              <a:ext uri="{28A0092B-C50C-407E-A947-70E740481C1C}">
                <a14:useLocalDpi xmlns:a14="http://schemas.microsoft.com/office/drawing/2010/main"/>
              </a:ext>
            </a:extLst>
          </a:blip>
          <a:srcRect b="-189"/>
          <a:stretch/>
        </p:blipFill>
        <p:spPr>
          <a:xfrm>
            <a:off x="74298" y="-12996"/>
            <a:ext cx="6096000" cy="6883991"/>
          </a:xfrm>
          <a:prstGeom prst="rect">
            <a:avLst/>
          </a:prstGeom>
          <a:effectLst/>
        </p:spPr>
      </p:pic>
      <p:sp>
        <p:nvSpPr>
          <p:cNvPr id="6" name="Rectangle 5">
            <a:extLst>
              <a:ext uri="{FF2B5EF4-FFF2-40B4-BE49-F238E27FC236}">
                <a16:creationId xmlns:a16="http://schemas.microsoft.com/office/drawing/2014/main" id="{61471886-D536-E1C1-C011-75DD668EFBF4}"/>
              </a:ext>
            </a:extLst>
          </p:cNvPr>
          <p:cNvSpPr/>
          <p:nvPr/>
        </p:nvSpPr>
        <p:spPr>
          <a:xfrm>
            <a:off x="6095999" y="-25991"/>
            <a:ext cx="6096000" cy="6883991"/>
          </a:xfrm>
          <a:prstGeom prst="rect">
            <a:avLst/>
          </a:prstGeom>
          <a:solidFill>
            <a:srgbClr val="C91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662DB05E-AB74-E59F-0A49-6AD870065D89}"/>
              </a:ext>
            </a:extLst>
          </p:cNvPr>
          <p:cNvPicPr>
            <a:picLocks noChangeAspect="1"/>
          </p:cNvPicPr>
          <p:nvPr/>
        </p:nvPicPr>
        <p:blipFill rotWithShape="1">
          <a:blip r:embed="rId3">
            <a:alphaModFix amt="15000"/>
            <a:extLst>
              <a:ext uri="{28A0092B-C50C-407E-A947-70E740481C1C}">
                <a14:useLocalDpi xmlns:a14="http://schemas.microsoft.com/office/drawing/2010/main"/>
              </a:ext>
            </a:extLst>
          </a:blip>
          <a:srcRect r="12630" b="1522"/>
          <a:stretch/>
        </p:blipFill>
        <p:spPr>
          <a:xfrm>
            <a:off x="6095999" y="0"/>
            <a:ext cx="6084426" cy="6858000"/>
          </a:xfrm>
          <a:prstGeom prst="rect">
            <a:avLst/>
          </a:prstGeom>
        </p:spPr>
      </p:pic>
      <p:sp>
        <p:nvSpPr>
          <p:cNvPr id="13" name="Title 1">
            <a:extLst>
              <a:ext uri="{FF2B5EF4-FFF2-40B4-BE49-F238E27FC236}">
                <a16:creationId xmlns:a16="http://schemas.microsoft.com/office/drawing/2014/main" id="{11CAE2BC-CC29-E15C-16EE-55AAFC4BF77F}"/>
              </a:ext>
            </a:extLst>
          </p:cNvPr>
          <p:cNvSpPr txBox="1">
            <a:spLocks/>
          </p:cNvSpPr>
          <p:nvPr/>
        </p:nvSpPr>
        <p:spPr>
          <a:xfrm>
            <a:off x="6334958" y="3416211"/>
            <a:ext cx="4438549" cy="2929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chemeClr val="bg1"/>
                </a:solidFill>
                <a:latin typeface="Arial" panose="020B0604020202020204" pitchFamily="34" charset="0"/>
                <a:ea typeface="Helvetica Neue" panose="02000503000000020004" pitchFamily="2" charset="0"/>
                <a:cs typeface="Arial" panose="020B0604020202020204" pitchFamily="34" charset="0"/>
              </a:rPr>
              <a:t>CHAPTER SLIDE HEADLINE</a:t>
            </a:r>
          </a:p>
          <a:p>
            <a:r>
              <a:rPr lang="en-US" altLang="en-US" sz="2400" dirty="0">
                <a:solidFill>
                  <a:schemeClr val="bg1"/>
                </a:solidFill>
                <a:latin typeface="Arial" panose="020B0604020202020204" pitchFamily="34" charset="0"/>
                <a:ea typeface="Helvetica Neue" panose="02000503000000020004" pitchFamily="2" charset="0"/>
                <a:cs typeface="Arial" panose="020B0604020202020204" pitchFamily="34" charset="0"/>
              </a:rPr>
              <a:t>Sub Headline</a:t>
            </a:r>
          </a:p>
        </p:txBody>
      </p:sp>
      <p:sp>
        <p:nvSpPr>
          <p:cNvPr id="18" name="Slide Number Placeholder 4">
            <a:extLst>
              <a:ext uri="{FF2B5EF4-FFF2-40B4-BE49-F238E27FC236}">
                <a16:creationId xmlns:a16="http://schemas.microsoft.com/office/drawing/2014/main" id="{51F0F996-B1D8-4076-6707-C3D5FA3FF75F}"/>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chemeClr val="bg1"/>
                </a:solidFill>
                <a:latin typeface="Arial" panose="020B0604020202020204" pitchFamily="34" charset="0"/>
                <a:ea typeface="Helvetica Neue" panose="02000503000000020004" pitchFamily="2" charset="0"/>
              </a:rPr>
              <a:pPr marL="38100" algn="ctr">
                <a:lnSpc>
                  <a:spcPts val="1410"/>
                </a:lnSpc>
              </a:pPr>
              <a:t>4</a:t>
            </a:fld>
            <a:endParaRPr lang="en-US" sz="2400" dirty="0">
              <a:solidFill>
                <a:schemeClr val="bg1"/>
              </a:solidFill>
              <a:latin typeface="Arial" panose="020B0604020202020204" pitchFamily="34" charset="0"/>
              <a:ea typeface="Helvetica Neue" panose="02000503000000020004" pitchFamily="2" charset="0"/>
            </a:endParaRPr>
          </a:p>
        </p:txBody>
      </p:sp>
      <p:cxnSp>
        <p:nvCxnSpPr>
          <p:cNvPr id="19" name="Straight Connector 18">
            <a:extLst>
              <a:ext uri="{FF2B5EF4-FFF2-40B4-BE49-F238E27FC236}">
                <a16:creationId xmlns:a16="http://schemas.microsoft.com/office/drawing/2014/main" id="{B59981FD-2C3A-0B02-DFAB-D0181D83D14D}"/>
              </a:ext>
            </a:extLst>
          </p:cNvPr>
          <p:cNvCxnSpPr/>
          <p:nvPr/>
        </p:nvCxnSpPr>
        <p:spPr>
          <a:xfrm>
            <a:off x="11495366" y="6345823"/>
            <a:ext cx="381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04453B2-09D6-05C0-2D2B-82F424C9BA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7" y="-5897"/>
            <a:ext cx="1663700" cy="6889888"/>
          </a:xfrm>
          <a:prstGeom prst="rect">
            <a:avLst/>
          </a:prstGeom>
        </p:spPr>
      </p:pic>
      <p:pic>
        <p:nvPicPr>
          <p:cNvPr id="8" name="Graphic 7">
            <a:extLst>
              <a:ext uri="{FF2B5EF4-FFF2-40B4-BE49-F238E27FC236}">
                <a16:creationId xmlns:a16="http://schemas.microsoft.com/office/drawing/2014/main" id="{4CDA536D-6986-ADCD-7DBF-5FDE5BFAA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3153" y="5576576"/>
            <a:ext cx="498676" cy="627418"/>
          </a:xfrm>
          <a:prstGeom prst="rect">
            <a:avLst/>
          </a:prstGeom>
        </p:spPr>
      </p:pic>
    </p:spTree>
    <p:extLst>
      <p:ext uri="{BB962C8B-B14F-4D97-AF65-F5344CB8AC3E}">
        <p14:creationId xmlns:p14="http://schemas.microsoft.com/office/powerpoint/2010/main" val="2846729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C71AC-F391-4325-DB77-7E7A8983E5C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575" y="0"/>
            <a:ext cx="6096000" cy="6857999"/>
          </a:xfrm>
          <a:prstGeom prst="rect">
            <a:avLst/>
          </a:prstGeom>
          <a:effectLst/>
        </p:spPr>
      </p:pic>
      <p:sp>
        <p:nvSpPr>
          <p:cNvPr id="6" name="Rectangle 5">
            <a:extLst>
              <a:ext uri="{FF2B5EF4-FFF2-40B4-BE49-F238E27FC236}">
                <a16:creationId xmlns:a16="http://schemas.microsoft.com/office/drawing/2014/main" id="{61471886-D536-E1C1-C011-75DD668EFBF4}"/>
              </a:ext>
            </a:extLst>
          </p:cNvPr>
          <p:cNvSpPr/>
          <p:nvPr/>
        </p:nvSpPr>
        <p:spPr>
          <a:xfrm>
            <a:off x="6095999" y="-25991"/>
            <a:ext cx="6096000" cy="6883991"/>
          </a:xfrm>
          <a:prstGeom prst="rect">
            <a:avLst/>
          </a:prstGeom>
          <a:solidFill>
            <a:srgbClr val="C91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662DB05E-AB74-E59F-0A49-6AD870065D89}"/>
              </a:ext>
            </a:extLst>
          </p:cNvPr>
          <p:cNvPicPr>
            <a:picLocks noChangeAspect="1"/>
          </p:cNvPicPr>
          <p:nvPr/>
        </p:nvPicPr>
        <p:blipFill rotWithShape="1">
          <a:blip r:embed="rId3">
            <a:alphaModFix amt="15000"/>
            <a:extLst>
              <a:ext uri="{28A0092B-C50C-407E-A947-70E740481C1C}">
                <a14:useLocalDpi xmlns:a14="http://schemas.microsoft.com/office/drawing/2010/main"/>
              </a:ext>
            </a:extLst>
          </a:blip>
          <a:srcRect r="12630" b="1522"/>
          <a:stretch/>
        </p:blipFill>
        <p:spPr>
          <a:xfrm>
            <a:off x="6095999" y="0"/>
            <a:ext cx="6084426" cy="6858000"/>
          </a:xfrm>
          <a:prstGeom prst="rect">
            <a:avLst/>
          </a:prstGeom>
        </p:spPr>
      </p:pic>
      <p:sp>
        <p:nvSpPr>
          <p:cNvPr id="13" name="Title 1">
            <a:extLst>
              <a:ext uri="{FF2B5EF4-FFF2-40B4-BE49-F238E27FC236}">
                <a16:creationId xmlns:a16="http://schemas.microsoft.com/office/drawing/2014/main" id="{11CAE2BC-CC29-E15C-16EE-55AAFC4BF77F}"/>
              </a:ext>
            </a:extLst>
          </p:cNvPr>
          <p:cNvSpPr txBox="1">
            <a:spLocks/>
          </p:cNvSpPr>
          <p:nvPr/>
        </p:nvSpPr>
        <p:spPr>
          <a:xfrm>
            <a:off x="6334958" y="3416211"/>
            <a:ext cx="4438549" cy="2929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chemeClr val="bg1"/>
                </a:solidFill>
                <a:latin typeface="Arial" panose="020B0604020202020204" pitchFamily="34" charset="0"/>
                <a:ea typeface="Helvetica Neue" panose="02000503000000020004" pitchFamily="2" charset="0"/>
                <a:cs typeface="Arial" panose="020B0604020202020204" pitchFamily="34" charset="0"/>
              </a:rPr>
              <a:t>CHAPTER SLIDE HEADLINE</a:t>
            </a:r>
          </a:p>
          <a:p>
            <a:r>
              <a:rPr lang="en-US" altLang="en-US" sz="2400" dirty="0">
                <a:solidFill>
                  <a:schemeClr val="bg1"/>
                </a:solidFill>
                <a:latin typeface="Arial" panose="020B0604020202020204" pitchFamily="34" charset="0"/>
                <a:ea typeface="Helvetica Neue" panose="02000503000000020004" pitchFamily="2" charset="0"/>
                <a:cs typeface="Arial" panose="020B0604020202020204" pitchFamily="34" charset="0"/>
              </a:rPr>
              <a:t>Sub Headline</a:t>
            </a:r>
          </a:p>
        </p:txBody>
      </p:sp>
      <p:sp>
        <p:nvSpPr>
          <p:cNvPr id="18" name="Slide Number Placeholder 4">
            <a:extLst>
              <a:ext uri="{FF2B5EF4-FFF2-40B4-BE49-F238E27FC236}">
                <a16:creationId xmlns:a16="http://schemas.microsoft.com/office/drawing/2014/main" id="{51F0F996-B1D8-4076-6707-C3D5FA3FF75F}"/>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chemeClr val="bg1"/>
                </a:solidFill>
                <a:latin typeface="Arial" panose="020B0604020202020204" pitchFamily="34" charset="0"/>
                <a:ea typeface="Helvetica Neue" panose="02000503000000020004" pitchFamily="2" charset="0"/>
              </a:rPr>
              <a:pPr marL="38100" algn="ctr">
                <a:lnSpc>
                  <a:spcPts val="1410"/>
                </a:lnSpc>
              </a:pPr>
              <a:t>5</a:t>
            </a:fld>
            <a:endParaRPr lang="en-US" sz="2400" dirty="0">
              <a:solidFill>
                <a:schemeClr val="bg1"/>
              </a:solidFill>
              <a:latin typeface="Arial" panose="020B0604020202020204" pitchFamily="34" charset="0"/>
              <a:ea typeface="Helvetica Neue" panose="02000503000000020004" pitchFamily="2" charset="0"/>
            </a:endParaRPr>
          </a:p>
        </p:txBody>
      </p:sp>
      <p:cxnSp>
        <p:nvCxnSpPr>
          <p:cNvPr id="19" name="Straight Connector 18">
            <a:extLst>
              <a:ext uri="{FF2B5EF4-FFF2-40B4-BE49-F238E27FC236}">
                <a16:creationId xmlns:a16="http://schemas.microsoft.com/office/drawing/2014/main" id="{B59981FD-2C3A-0B02-DFAB-D0181D83D14D}"/>
              </a:ext>
            </a:extLst>
          </p:cNvPr>
          <p:cNvCxnSpPr/>
          <p:nvPr/>
        </p:nvCxnSpPr>
        <p:spPr>
          <a:xfrm>
            <a:off x="11495366" y="6345823"/>
            <a:ext cx="381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04453B2-09D6-05C0-2D2B-82F424C9BA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7" y="-5897"/>
            <a:ext cx="1663700" cy="6889888"/>
          </a:xfrm>
          <a:prstGeom prst="rect">
            <a:avLst/>
          </a:prstGeom>
        </p:spPr>
      </p:pic>
      <p:pic>
        <p:nvPicPr>
          <p:cNvPr id="8" name="Graphic 7">
            <a:extLst>
              <a:ext uri="{FF2B5EF4-FFF2-40B4-BE49-F238E27FC236}">
                <a16:creationId xmlns:a16="http://schemas.microsoft.com/office/drawing/2014/main" id="{4CDA536D-6986-ADCD-7DBF-5FDE5BFAA6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33153" y="5576576"/>
            <a:ext cx="498676" cy="627418"/>
          </a:xfrm>
          <a:prstGeom prst="rect">
            <a:avLst/>
          </a:prstGeom>
        </p:spPr>
      </p:pic>
    </p:spTree>
    <p:extLst>
      <p:ext uri="{BB962C8B-B14F-4D97-AF65-F5344CB8AC3E}">
        <p14:creationId xmlns:p14="http://schemas.microsoft.com/office/powerpoint/2010/main" val="388807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CFCF26-C936-0D4A-B9A0-7DFEB918D9FA}"/>
              </a:ext>
            </a:extLst>
          </p:cNvPr>
          <p:cNvSpPr txBox="1"/>
          <p:nvPr/>
        </p:nvSpPr>
        <p:spPr>
          <a:xfrm>
            <a:off x="395257" y="330839"/>
            <a:ext cx="9607062" cy="646331"/>
          </a:xfrm>
          <a:prstGeom prst="rect">
            <a:avLst/>
          </a:prstGeom>
          <a:noFill/>
        </p:spPr>
        <p:txBody>
          <a:bodyPr wrap="square" rtlCol="0">
            <a:spAutoFit/>
          </a:bodyPr>
          <a:lstStyle/>
          <a:p>
            <a:r>
              <a:rPr lang="en-US" sz="3600" b="1"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sp>
        <p:nvSpPr>
          <p:cNvPr id="27" name="TextBox 26">
            <a:extLst>
              <a:ext uri="{FF2B5EF4-FFF2-40B4-BE49-F238E27FC236}">
                <a16:creationId xmlns:a16="http://schemas.microsoft.com/office/drawing/2014/main" id="{9FBB6B3B-8144-AA48-BCEE-05029A71E8E3}"/>
              </a:ext>
            </a:extLst>
          </p:cNvPr>
          <p:cNvSpPr txBox="1"/>
          <p:nvPr/>
        </p:nvSpPr>
        <p:spPr>
          <a:xfrm>
            <a:off x="1931957" y="3526932"/>
            <a:ext cx="2108200" cy="369332"/>
          </a:xfrm>
          <a:prstGeom prst="rect">
            <a:avLst/>
          </a:prstGeom>
          <a:noFill/>
        </p:spPr>
        <p:txBody>
          <a:bodyPr wrap="square" rtlCol="0">
            <a:spAutoFit/>
          </a:bodyPr>
          <a:lstStyle/>
          <a:p>
            <a:pPr algn="ctr"/>
            <a:r>
              <a:rPr lang="en-US" dirty="0">
                <a:latin typeface="Arial" panose="020B0604020202020204" pitchFamily="34" charset="0"/>
              </a:rPr>
              <a:t>IMAGE</a:t>
            </a:r>
          </a:p>
        </p:txBody>
      </p:sp>
      <p:pic>
        <p:nvPicPr>
          <p:cNvPr id="12" name="Picture 11">
            <a:extLst>
              <a:ext uri="{FF2B5EF4-FFF2-40B4-BE49-F238E27FC236}">
                <a16:creationId xmlns:a16="http://schemas.microsoft.com/office/drawing/2014/main" id="{E7A45EDD-2F92-8642-4C97-2478E94AC24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306422"/>
            <a:ext cx="5544038" cy="5179683"/>
          </a:xfrm>
          <a:prstGeom prst="rect">
            <a:avLst/>
          </a:prstGeom>
        </p:spPr>
      </p:pic>
      <p:pic>
        <p:nvPicPr>
          <p:cNvPr id="3" name="Graphic 2">
            <a:extLst>
              <a:ext uri="{FF2B5EF4-FFF2-40B4-BE49-F238E27FC236}">
                <a16:creationId xmlns:a16="http://schemas.microsoft.com/office/drawing/2014/main" id="{FDE85018-D63F-5E9A-83E0-FCDE7053A9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0056" cy="1035556"/>
          </a:xfrm>
          <a:prstGeom prst="rect">
            <a:avLst/>
          </a:prstGeom>
        </p:spPr>
      </p:pic>
      <p:sp>
        <p:nvSpPr>
          <p:cNvPr id="8" name="Slide Number Placeholder 4">
            <a:extLst>
              <a:ext uri="{FF2B5EF4-FFF2-40B4-BE49-F238E27FC236}">
                <a16:creationId xmlns:a16="http://schemas.microsoft.com/office/drawing/2014/main" id="{F96F5077-B9CB-0088-627C-488EB5A00D2D}"/>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6</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11" name="Straight Connector 10">
            <a:extLst>
              <a:ext uri="{FF2B5EF4-FFF2-40B4-BE49-F238E27FC236}">
                <a16:creationId xmlns:a16="http://schemas.microsoft.com/office/drawing/2014/main" id="{67E854F0-745E-AE34-495A-A398552CFD5E}"/>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786F9F80-CE40-4786-83A9-36957664ED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3153" y="5576576"/>
            <a:ext cx="498676" cy="627418"/>
          </a:xfrm>
          <a:prstGeom prst="rect">
            <a:avLst/>
          </a:prstGeom>
        </p:spPr>
      </p:pic>
      <p:sp>
        <p:nvSpPr>
          <p:cNvPr id="2" name="Rectangle 3">
            <a:extLst>
              <a:ext uri="{FF2B5EF4-FFF2-40B4-BE49-F238E27FC236}">
                <a16:creationId xmlns:a16="http://schemas.microsoft.com/office/drawing/2014/main" id="{481F4A46-F083-5BFC-9605-3A52CB6700FD}"/>
              </a:ext>
            </a:extLst>
          </p:cNvPr>
          <p:cNvSpPr txBox="1">
            <a:spLocks noChangeArrowheads="1"/>
          </p:cNvSpPr>
          <p:nvPr/>
        </p:nvSpPr>
        <p:spPr>
          <a:xfrm>
            <a:off x="6096000" y="1329667"/>
            <a:ext cx="4787900" cy="4763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C91235"/>
                </a:solidFill>
                <a:latin typeface="Arial" panose="020B0604020202020204" pitchFamily="34" charset="0"/>
                <a:ea typeface="Helvetica Neue" panose="02000503000000020004" pitchFamily="2" charset="0"/>
                <a:cs typeface="Arial" panose="020B0604020202020204" pitchFamily="34" charset="0"/>
              </a:rPr>
              <a:t>SUB HEADLINE</a:t>
            </a:r>
          </a:p>
          <a:p>
            <a:pPr marL="0" indent="0">
              <a:buClr>
                <a:srgbClr val="C00000"/>
              </a:buClr>
              <a:buNone/>
            </a:pP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pPr marL="0" indent="0">
              <a:buClr>
                <a:srgbClr val="C00000"/>
              </a:buClr>
              <a:buNone/>
            </a:pP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a:t>
            </a:r>
          </a:p>
          <a:p>
            <a:pPr marL="0" indent="0">
              <a:buClr>
                <a:srgbClr val="C00000"/>
              </a:buClr>
              <a:buNone/>
            </a:pP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8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a:t>
            </a:r>
          </a:p>
          <a:p>
            <a:pPr marL="0" indent="0">
              <a:buClr>
                <a:srgbClr val="C00000"/>
              </a:buClr>
              <a:buNone/>
            </a:pPr>
            <a:endParaRPr lang="en-US" sz="2400" dirty="0">
              <a:solidFill>
                <a:schemeClr val="bg2">
                  <a:lumMod val="25000"/>
                </a:schemeClr>
              </a:solidFill>
              <a:latin typeface="Helvetica Neue Light" panose="02000403000000020004" pitchFamily="2" charset="0"/>
              <a:ea typeface="Helvetica Neue Light" panose="02000403000000020004" pitchFamily="2" charset="0"/>
            </a:endParaRPr>
          </a:p>
          <a:p>
            <a:pPr marL="0" indent="0">
              <a:buNone/>
            </a:pPr>
            <a:endParaRPr lang="en-US" altLang="en-US" dirty="0">
              <a:solidFill>
                <a:schemeClr val="bg2">
                  <a:lumMod val="10000"/>
                </a:schemeClr>
              </a:solidFill>
              <a:latin typeface="Arial" panose="020B0604020202020204" pitchFamily="34" charset="0"/>
            </a:endParaRPr>
          </a:p>
        </p:txBody>
      </p:sp>
    </p:spTree>
    <p:extLst>
      <p:ext uri="{BB962C8B-B14F-4D97-AF65-F5344CB8AC3E}">
        <p14:creationId xmlns:p14="http://schemas.microsoft.com/office/powerpoint/2010/main" val="1747215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4B6F3F-035D-3749-E8C8-DDC8290AC395}"/>
              </a:ext>
            </a:extLst>
          </p:cNvPr>
          <p:cNvSpPr txBox="1"/>
          <p:nvPr/>
        </p:nvSpPr>
        <p:spPr>
          <a:xfrm>
            <a:off x="6482730" y="330839"/>
            <a:ext cx="9607062" cy="646331"/>
          </a:xfrm>
          <a:prstGeom prst="rect">
            <a:avLst/>
          </a:prstGeom>
          <a:noFill/>
        </p:spPr>
        <p:txBody>
          <a:bodyPr wrap="square" rtlCol="0">
            <a:spAutoFit/>
          </a:bodyPr>
          <a:lstStyle/>
          <a:p>
            <a:r>
              <a:rPr lang="en-US" sz="3600" b="1"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pic>
        <p:nvPicPr>
          <p:cNvPr id="14" name="Picture 13">
            <a:extLst>
              <a:ext uri="{FF2B5EF4-FFF2-40B4-BE49-F238E27FC236}">
                <a16:creationId xmlns:a16="http://schemas.microsoft.com/office/drawing/2014/main" id="{0A838DA4-3F77-2F22-7711-25C9BFCC1FC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6096000" cy="6857999"/>
          </a:xfrm>
          <a:prstGeom prst="rect">
            <a:avLst/>
          </a:prstGeom>
        </p:spPr>
      </p:pic>
      <p:pic>
        <p:nvPicPr>
          <p:cNvPr id="2" name="Graphic 1">
            <a:extLst>
              <a:ext uri="{FF2B5EF4-FFF2-40B4-BE49-F238E27FC236}">
                <a16:creationId xmlns:a16="http://schemas.microsoft.com/office/drawing/2014/main" id="{2BA95D59-EF8C-32F6-3046-4500252CA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0"/>
            <a:ext cx="250056" cy="1035556"/>
          </a:xfrm>
          <a:prstGeom prst="rect">
            <a:avLst/>
          </a:prstGeom>
        </p:spPr>
      </p:pic>
      <p:sp>
        <p:nvSpPr>
          <p:cNvPr id="3" name="Slide Number Placeholder 4">
            <a:extLst>
              <a:ext uri="{FF2B5EF4-FFF2-40B4-BE49-F238E27FC236}">
                <a16:creationId xmlns:a16="http://schemas.microsoft.com/office/drawing/2014/main" id="{CEE9678E-370F-9790-8DAD-F391C8BAF8EE}"/>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7</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4" name="Straight Connector 3">
            <a:extLst>
              <a:ext uri="{FF2B5EF4-FFF2-40B4-BE49-F238E27FC236}">
                <a16:creationId xmlns:a16="http://schemas.microsoft.com/office/drawing/2014/main" id="{87BF7B7F-9F9D-600A-9A8A-E90BFCF98F3B}"/>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08E4C090-32A6-E3ED-9DE8-8DCE5EA2E5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3153" y="5576576"/>
            <a:ext cx="498676" cy="627418"/>
          </a:xfrm>
          <a:prstGeom prst="rect">
            <a:avLst/>
          </a:prstGeom>
        </p:spPr>
      </p:pic>
      <p:sp>
        <p:nvSpPr>
          <p:cNvPr id="9" name="Content Placeholder 2">
            <a:extLst>
              <a:ext uri="{FF2B5EF4-FFF2-40B4-BE49-F238E27FC236}">
                <a16:creationId xmlns:a16="http://schemas.microsoft.com/office/drawing/2014/main" id="{0761B28A-DA76-38D3-F5B5-6DFCB12D0929}"/>
              </a:ext>
            </a:extLst>
          </p:cNvPr>
          <p:cNvSpPr>
            <a:spLocks noGrp="1" noChangeArrowheads="1"/>
          </p:cNvSpPr>
          <p:nvPr>
            <p:ph idx="1"/>
          </p:nvPr>
        </p:nvSpPr>
        <p:spPr>
          <a:xfrm>
            <a:off x="6470808" y="1052202"/>
            <a:ext cx="4357151" cy="5015833"/>
          </a:xfrm>
        </p:spPr>
        <p:txBody>
          <a:bodyPr>
            <a:noAutofit/>
          </a:bodyPr>
          <a:lstStyle/>
          <a:p>
            <a:pPr>
              <a:buClr>
                <a:srgbClr val="C91235"/>
              </a:buClr>
            </a:pPr>
            <a:r>
              <a:rPr lang="en-US" alt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Content</a:t>
            </a:r>
          </a:p>
          <a:p>
            <a:pPr>
              <a:buClr>
                <a:srgbClr val="C91235"/>
              </a:buClr>
            </a:pPr>
            <a:r>
              <a:rPr lang="en-US" alt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Content</a:t>
            </a:r>
          </a:p>
          <a:p>
            <a:pPr>
              <a:buClr>
                <a:srgbClr val="C91235"/>
              </a:buClr>
            </a:pPr>
            <a:r>
              <a:rPr lang="en-US" alt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Content</a:t>
            </a:r>
          </a:p>
          <a:p>
            <a:pPr>
              <a:buClr>
                <a:srgbClr val="C91235"/>
              </a:buClr>
            </a:pPr>
            <a:r>
              <a:rPr lang="en-US" alt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Content</a:t>
            </a:r>
          </a:p>
          <a:p>
            <a:pPr>
              <a:buClr>
                <a:srgbClr val="C91235"/>
              </a:buClr>
            </a:pPr>
            <a:r>
              <a:rPr lang="en-US" altLang="en-US" sz="18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Content</a:t>
            </a:r>
          </a:p>
          <a:p>
            <a:endParaRPr lang="en-US" altLang="en-US" sz="1800" dirty="0"/>
          </a:p>
        </p:txBody>
      </p:sp>
    </p:spTree>
    <p:extLst>
      <p:ext uri="{BB962C8B-B14F-4D97-AF65-F5344CB8AC3E}">
        <p14:creationId xmlns:p14="http://schemas.microsoft.com/office/powerpoint/2010/main" val="360112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595F-4C6C-E3CE-7320-C07A9B5F5B94}"/>
              </a:ext>
            </a:extLst>
          </p:cNvPr>
          <p:cNvSpPr txBox="1"/>
          <p:nvPr/>
        </p:nvSpPr>
        <p:spPr>
          <a:xfrm>
            <a:off x="395257" y="330839"/>
            <a:ext cx="9607062" cy="646331"/>
          </a:xfrm>
          <a:prstGeom prst="rect">
            <a:avLst/>
          </a:prstGeom>
          <a:noFill/>
        </p:spPr>
        <p:txBody>
          <a:bodyPr wrap="square" rtlCol="0">
            <a:spAutoFit/>
          </a:bodyPr>
          <a:lstStyle/>
          <a:p>
            <a:r>
              <a:rPr lang="en-US" sz="3600"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pic>
        <p:nvPicPr>
          <p:cNvPr id="20" name="Picture 19">
            <a:extLst>
              <a:ext uri="{FF2B5EF4-FFF2-40B4-BE49-F238E27FC236}">
                <a16:creationId xmlns:a16="http://schemas.microsoft.com/office/drawing/2014/main" id="{5AF217CC-0C88-77C3-2BBA-D026ECF67D47}"/>
              </a:ext>
            </a:extLst>
          </p:cNvPr>
          <p:cNvPicPr>
            <a:picLocks noChangeAspect="1"/>
          </p:cNvPicPr>
          <p:nvPr/>
        </p:nvPicPr>
        <p:blipFill rotWithShape="1">
          <a:blip r:embed="rId2">
            <a:extLst>
              <a:ext uri="{28A0092B-C50C-407E-A947-70E740481C1C}">
                <a14:useLocalDpi xmlns:a14="http://schemas.microsoft.com/office/drawing/2010/main"/>
              </a:ext>
            </a:extLst>
          </a:blip>
          <a:srcRect l="13927" t="44598" r="69464" b="28950"/>
          <a:stretch/>
        </p:blipFill>
        <p:spPr>
          <a:xfrm>
            <a:off x="1398494" y="1613647"/>
            <a:ext cx="1290918" cy="1156448"/>
          </a:xfrm>
          <a:prstGeom prst="rect">
            <a:avLst/>
          </a:prstGeom>
        </p:spPr>
      </p:pic>
      <p:pic>
        <p:nvPicPr>
          <p:cNvPr id="21" name="Picture 20">
            <a:extLst>
              <a:ext uri="{FF2B5EF4-FFF2-40B4-BE49-F238E27FC236}">
                <a16:creationId xmlns:a16="http://schemas.microsoft.com/office/drawing/2014/main" id="{54833E71-2728-6E79-FDAE-110AA28F85D7}"/>
              </a:ext>
            </a:extLst>
          </p:cNvPr>
          <p:cNvPicPr>
            <a:picLocks noChangeAspect="1"/>
          </p:cNvPicPr>
          <p:nvPr/>
        </p:nvPicPr>
        <p:blipFill rotWithShape="1">
          <a:blip r:embed="rId2">
            <a:extLst>
              <a:ext uri="{28A0092B-C50C-407E-A947-70E740481C1C}">
                <a14:useLocalDpi xmlns:a14="http://schemas.microsoft.com/office/drawing/2010/main"/>
              </a:ext>
            </a:extLst>
          </a:blip>
          <a:srcRect l="41943" t="44635" r="41448" b="28913"/>
          <a:stretch/>
        </p:blipFill>
        <p:spPr>
          <a:xfrm>
            <a:off x="5198788" y="1586753"/>
            <a:ext cx="1290918" cy="1156448"/>
          </a:xfrm>
          <a:prstGeom prst="rect">
            <a:avLst/>
          </a:prstGeom>
        </p:spPr>
      </p:pic>
      <p:pic>
        <p:nvPicPr>
          <p:cNvPr id="22" name="Picture 21">
            <a:extLst>
              <a:ext uri="{FF2B5EF4-FFF2-40B4-BE49-F238E27FC236}">
                <a16:creationId xmlns:a16="http://schemas.microsoft.com/office/drawing/2014/main" id="{A9859C92-EEAE-527C-B57B-1938389C02EB}"/>
              </a:ext>
            </a:extLst>
          </p:cNvPr>
          <p:cNvPicPr>
            <a:picLocks noChangeAspect="1"/>
          </p:cNvPicPr>
          <p:nvPr/>
        </p:nvPicPr>
        <p:blipFill rotWithShape="1">
          <a:blip r:embed="rId2">
            <a:extLst>
              <a:ext uri="{28A0092B-C50C-407E-A947-70E740481C1C}">
                <a14:useLocalDpi xmlns:a14="http://schemas.microsoft.com/office/drawing/2010/main"/>
              </a:ext>
            </a:extLst>
          </a:blip>
          <a:srcRect l="70949" t="44803" r="12442" b="28745"/>
          <a:stretch/>
        </p:blipFill>
        <p:spPr>
          <a:xfrm>
            <a:off x="8999082" y="1613647"/>
            <a:ext cx="1290918" cy="1156448"/>
          </a:xfrm>
          <a:prstGeom prst="rect">
            <a:avLst/>
          </a:prstGeom>
        </p:spPr>
      </p:pic>
      <p:pic>
        <p:nvPicPr>
          <p:cNvPr id="6" name="Graphic 5">
            <a:extLst>
              <a:ext uri="{FF2B5EF4-FFF2-40B4-BE49-F238E27FC236}">
                <a16:creationId xmlns:a16="http://schemas.microsoft.com/office/drawing/2014/main" id="{65308016-B2EE-FF60-E6DF-AE388B22B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0056" cy="1035556"/>
          </a:xfrm>
          <a:prstGeom prst="rect">
            <a:avLst/>
          </a:prstGeom>
        </p:spPr>
      </p:pic>
      <p:sp>
        <p:nvSpPr>
          <p:cNvPr id="9" name="Slide Number Placeholder 4">
            <a:extLst>
              <a:ext uri="{FF2B5EF4-FFF2-40B4-BE49-F238E27FC236}">
                <a16:creationId xmlns:a16="http://schemas.microsoft.com/office/drawing/2014/main" id="{DB3A11F4-DC56-333D-C7CE-5615A22FC460}"/>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8</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10" name="Straight Connector 9">
            <a:extLst>
              <a:ext uri="{FF2B5EF4-FFF2-40B4-BE49-F238E27FC236}">
                <a16:creationId xmlns:a16="http://schemas.microsoft.com/office/drawing/2014/main" id="{C55651E1-FB97-251E-D339-324F284D091B}"/>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2C049E04-AE07-5A07-F85F-6A1355BFF8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3153" y="5576576"/>
            <a:ext cx="498676" cy="627418"/>
          </a:xfrm>
          <a:prstGeom prst="rect">
            <a:avLst/>
          </a:prstGeom>
        </p:spPr>
      </p:pic>
      <p:sp>
        <p:nvSpPr>
          <p:cNvPr id="8" name="Content Placeholder 2">
            <a:extLst>
              <a:ext uri="{FF2B5EF4-FFF2-40B4-BE49-F238E27FC236}">
                <a16:creationId xmlns:a16="http://schemas.microsoft.com/office/drawing/2014/main" id="{B360C29D-C4D4-8159-9E2F-65561DFA2E26}"/>
              </a:ext>
            </a:extLst>
          </p:cNvPr>
          <p:cNvSpPr>
            <a:spLocks noGrp="1" noChangeArrowheads="1"/>
          </p:cNvSpPr>
          <p:nvPr>
            <p:ph idx="1"/>
          </p:nvPr>
        </p:nvSpPr>
        <p:spPr>
          <a:xfrm>
            <a:off x="650750" y="2974458"/>
            <a:ext cx="3371033" cy="2578504"/>
          </a:xfrm>
        </p:spPr>
        <p:txBody>
          <a:bodyPr>
            <a:noAutofit/>
          </a:bodyPr>
          <a:lstStyle/>
          <a:p>
            <a:pPr marL="0" indent="0">
              <a:buNone/>
            </a:pPr>
            <a:r>
              <a:rPr lang="en-US" sz="2400" b="1" dirty="0">
                <a:solidFill>
                  <a:srgbClr val="C91235"/>
                </a:solidFill>
                <a:ea typeface="Helvetica Neue" panose="02000503000000020004" pitchFamily="2" charset="0"/>
                <a:cs typeface="Arial" panose="020B0604020202020204" pitchFamily="34" charset="0"/>
              </a:rPr>
              <a:t>SUB HEADLINE</a:t>
            </a:r>
          </a:p>
          <a:p>
            <a:pPr marL="0" indent="0">
              <a:buNone/>
            </a:pP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endParaRPr lang="en-US" altLang="en-US" dirty="0"/>
          </a:p>
        </p:txBody>
      </p:sp>
      <p:sp>
        <p:nvSpPr>
          <p:cNvPr id="3" name="Content Placeholder 2">
            <a:extLst>
              <a:ext uri="{FF2B5EF4-FFF2-40B4-BE49-F238E27FC236}">
                <a16:creationId xmlns:a16="http://schemas.microsoft.com/office/drawing/2014/main" id="{17B8EE83-62D8-18EE-A6BB-D9BBFA5E7B18}"/>
              </a:ext>
            </a:extLst>
          </p:cNvPr>
          <p:cNvSpPr txBox="1">
            <a:spLocks noChangeArrowheads="1"/>
          </p:cNvSpPr>
          <p:nvPr/>
        </p:nvSpPr>
        <p:spPr>
          <a:xfrm>
            <a:off x="4158730" y="2974458"/>
            <a:ext cx="3371033" cy="2578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C91235"/>
                </a:solidFill>
                <a:ea typeface="Helvetica Neue" panose="02000503000000020004" pitchFamily="2" charset="0"/>
                <a:cs typeface="Arial" panose="020B0604020202020204" pitchFamily="34" charset="0"/>
              </a:rPr>
              <a:t>SUB HEADLINE</a:t>
            </a:r>
          </a:p>
          <a:p>
            <a:pPr marL="0" indent="0">
              <a:buFont typeface="Arial" panose="020B0604020202020204" pitchFamily="34" charset="0"/>
              <a:buNone/>
            </a:pP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endParaRPr lang="en-US" altLang="en-US" dirty="0"/>
          </a:p>
        </p:txBody>
      </p:sp>
      <p:sp>
        <p:nvSpPr>
          <p:cNvPr id="4" name="Content Placeholder 2">
            <a:extLst>
              <a:ext uri="{FF2B5EF4-FFF2-40B4-BE49-F238E27FC236}">
                <a16:creationId xmlns:a16="http://schemas.microsoft.com/office/drawing/2014/main" id="{C4E06A93-D3CA-90CF-2098-9A39B8D1E273}"/>
              </a:ext>
            </a:extLst>
          </p:cNvPr>
          <p:cNvSpPr txBox="1">
            <a:spLocks noChangeArrowheads="1"/>
          </p:cNvSpPr>
          <p:nvPr/>
        </p:nvSpPr>
        <p:spPr>
          <a:xfrm>
            <a:off x="7959024" y="2974458"/>
            <a:ext cx="3371033" cy="25785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C91235"/>
                </a:solidFill>
                <a:ea typeface="Helvetica Neue" panose="02000503000000020004" pitchFamily="2" charset="0"/>
                <a:cs typeface="Arial" panose="020B0604020202020204" pitchFamily="34" charset="0"/>
              </a:rPr>
              <a:t>SUB HEADLINE</a:t>
            </a:r>
          </a:p>
          <a:p>
            <a:pPr marL="0" indent="0">
              <a:buFont typeface="Arial" panose="020B0604020202020204" pitchFamily="34" charset="0"/>
              <a:buNone/>
            </a:pP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sz="1900"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sz="1900"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endParaRPr lang="en-US" altLang="en-US" dirty="0"/>
          </a:p>
        </p:txBody>
      </p:sp>
    </p:spTree>
    <p:extLst>
      <p:ext uri="{BB962C8B-B14F-4D97-AF65-F5344CB8AC3E}">
        <p14:creationId xmlns:p14="http://schemas.microsoft.com/office/powerpoint/2010/main" val="246551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A436A-EB44-E973-B35D-08D8B7F58839}"/>
              </a:ext>
            </a:extLst>
          </p:cNvPr>
          <p:cNvPicPr>
            <a:picLocks noChangeAspect="1"/>
          </p:cNvPicPr>
          <p:nvPr/>
        </p:nvPicPr>
        <p:blipFill>
          <a:blip r:embed="rId2" cstate="screen">
            <a:alphaModFix amt="15000"/>
            <a:extLst>
              <a:ext uri="{28A0092B-C50C-407E-A947-70E740481C1C}">
                <a14:useLocalDpi xmlns:a14="http://schemas.microsoft.com/office/drawing/2010/main"/>
              </a:ext>
            </a:extLst>
          </a:blip>
          <a:stretch>
            <a:fillRect/>
          </a:stretch>
        </p:blipFill>
        <p:spPr>
          <a:xfrm>
            <a:off x="12506459" y="522730"/>
            <a:ext cx="878914" cy="1107259"/>
          </a:xfrm>
          <a:prstGeom prst="rect">
            <a:avLst/>
          </a:prstGeom>
        </p:spPr>
      </p:pic>
      <p:sp>
        <p:nvSpPr>
          <p:cNvPr id="12" name="TextBox 11">
            <a:extLst>
              <a:ext uri="{FF2B5EF4-FFF2-40B4-BE49-F238E27FC236}">
                <a16:creationId xmlns:a16="http://schemas.microsoft.com/office/drawing/2014/main" id="{867141D6-AEF8-7725-CC41-EA7B8910FCB3}"/>
              </a:ext>
            </a:extLst>
          </p:cNvPr>
          <p:cNvSpPr txBox="1"/>
          <p:nvPr/>
        </p:nvSpPr>
        <p:spPr>
          <a:xfrm>
            <a:off x="395257" y="330839"/>
            <a:ext cx="9607062" cy="646331"/>
          </a:xfrm>
          <a:prstGeom prst="rect">
            <a:avLst/>
          </a:prstGeom>
          <a:noFill/>
        </p:spPr>
        <p:txBody>
          <a:bodyPr wrap="square" rtlCol="0">
            <a:spAutoFit/>
          </a:bodyPr>
          <a:lstStyle/>
          <a:p>
            <a:r>
              <a:rPr lang="en-US" sz="3600" b="1" dirty="0">
                <a:solidFill>
                  <a:srgbClr val="C91235"/>
                </a:solidFill>
                <a:latin typeface="Arial" panose="020B0604020202020204" pitchFamily="34" charset="0"/>
                <a:ea typeface="Helvetica Neue" panose="02000503000000020004" pitchFamily="2" charset="0"/>
                <a:cs typeface="Arial" panose="020B0604020202020204" pitchFamily="34" charset="0"/>
              </a:rPr>
              <a:t>HEADLINE</a:t>
            </a:r>
          </a:p>
        </p:txBody>
      </p:sp>
      <p:pic>
        <p:nvPicPr>
          <p:cNvPr id="5" name="Graphic 4">
            <a:extLst>
              <a:ext uri="{FF2B5EF4-FFF2-40B4-BE49-F238E27FC236}">
                <a16:creationId xmlns:a16="http://schemas.microsoft.com/office/drawing/2014/main" id="{6DCEEE50-9AAC-A253-4096-5E145CED7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0056" cy="1035556"/>
          </a:xfrm>
          <a:prstGeom prst="rect">
            <a:avLst/>
          </a:prstGeom>
        </p:spPr>
      </p:pic>
      <p:sp>
        <p:nvSpPr>
          <p:cNvPr id="6" name="Slide Number Placeholder 4">
            <a:extLst>
              <a:ext uri="{FF2B5EF4-FFF2-40B4-BE49-F238E27FC236}">
                <a16:creationId xmlns:a16="http://schemas.microsoft.com/office/drawing/2014/main" id="{32FDBAF9-E4BA-932D-2ABF-E33A96E12EC9}"/>
              </a:ext>
            </a:extLst>
          </p:cNvPr>
          <p:cNvSpPr txBox="1">
            <a:spLocks/>
          </p:cNvSpPr>
          <p:nvPr/>
        </p:nvSpPr>
        <p:spPr>
          <a:xfrm>
            <a:off x="11377691" y="6248400"/>
            <a:ext cx="609600" cy="609600"/>
          </a:xfrm>
          <a:prstGeom prst="rect">
            <a:avLst/>
          </a:prstGeom>
        </p:spPr>
        <p:txBody>
          <a:bodyPr wrap="none" lIns="109728" tIns="91440" rIns="91440" bIns="91440" anchor="b"/>
          <a:lstStyle>
            <a:defPPr>
              <a:defRPr lang="en-US"/>
            </a:defPPr>
            <a:lvl1pPr marL="0" algn="r" defTabSz="914400" rtl="0" eaLnBrk="1" latinLnBrk="0" hangingPunct="1">
              <a:defRPr sz="2200" kern="1200">
                <a:solidFill>
                  <a:srgbClr val="B31B1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gn="ctr">
              <a:lnSpc>
                <a:spcPts val="1410"/>
              </a:lnSpc>
            </a:pPr>
            <a:fld id="{81D60167-4931-47E6-BA6A-407CBD079E47}" type="slidenum">
              <a:rPr lang="en-US" sz="2400" smtClean="0">
                <a:solidFill>
                  <a:srgbClr val="63666F"/>
                </a:solidFill>
                <a:latin typeface="Arial" panose="020B0604020202020204" pitchFamily="34" charset="0"/>
                <a:ea typeface="Helvetica Neue" panose="02000503000000020004" pitchFamily="2" charset="0"/>
              </a:rPr>
              <a:pPr marL="38100" algn="ctr">
                <a:lnSpc>
                  <a:spcPts val="1410"/>
                </a:lnSpc>
              </a:pPr>
              <a:t>9</a:t>
            </a:fld>
            <a:endParaRPr lang="en-US" sz="2400" dirty="0">
              <a:solidFill>
                <a:srgbClr val="63666F"/>
              </a:solidFill>
              <a:latin typeface="Arial" panose="020B0604020202020204" pitchFamily="34" charset="0"/>
              <a:ea typeface="Helvetica Neue" panose="02000503000000020004" pitchFamily="2" charset="0"/>
            </a:endParaRPr>
          </a:p>
        </p:txBody>
      </p:sp>
      <p:cxnSp>
        <p:nvCxnSpPr>
          <p:cNvPr id="8" name="Straight Connector 7">
            <a:extLst>
              <a:ext uri="{FF2B5EF4-FFF2-40B4-BE49-F238E27FC236}">
                <a16:creationId xmlns:a16="http://schemas.microsoft.com/office/drawing/2014/main" id="{A3E97358-C2BA-5F16-8345-816A7E398D23}"/>
              </a:ext>
            </a:extLst>
          </p:cNvPr>
          <p:cNvCxnSpPr/>
          <p:nvPr/>
        </p:nvCxnSpPr>
        <p:spPr>
          <a:xfrm>
            <a:off x="11495366" y="6345823"/>
            <a:ext cx="381000" cy="0"/>
          </a:xfrm>
          <a:prstGeom prst="line">
            <a:avLst/>
          </a:prstGeom>
          <a:ln w="6350">
            <a:solidFill>
              <a:srgbClr val="63666F"/>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BC2A997B-E6B3-09F8-AB19-A04544E95D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3153" y="5576576"/>
            <a:ext cx="498676" cy="627418"/>
          </a:xfrm>
          <a:prstGeom prst="rect">
            <a:avLst/>
          </a:prstGeom>
        </p:spPr>
      </p:pic>
      <p:sp>
        <p:nvSpPr>
          <p:cNvPr id="4" name="TextBox 3">
            <a:extLst>
              <a:ext uri="{FF2B5EF4-FFF2-40B4-BE49-F238E27FC236}">
                <a16:creationId xmlns:a16="http://schemas.microsoft.com/office/drawing/2014/main" id="{99300A2C-B0FB-3479-1864-7557856931F2}"/>
              </a:ext>
            </a:extLst>
          </p:cNvPr>
          <p:cNvSpPr txBox="1"/>
          <p:nvPr/>
        </p:nvSpPr>
        <p:spPr>
          <a:xfrm>
            <a:off x="568569" y="1195657"/>
            <a:ext cx="5011960" cy="3693319"/>
          </a:xfrm>
          <a:prstGeom prst="rect">
            <a:avLst/>
          </a:prstGeom>
          <a:noFill/>
        </p:spPr>
        <p:txBody>
          <a:bodyPr wrap="square" rtlCol="0">
            <a:noAutofit/>
          </a:bodyPr>
          <a:lstStyle/>
          <a:p>
            <a:pPr>
              <a:lnSpc>
                <a:spcPct val="150000"/>
              </a:lnSpc>
              <a:buClr>
                <a:srgbClr val="C91235"/>
              </a:buClr>
            </a:pPr>
            <a:r>
              <a:rPr lang="en-US" sz="2400" b="1" dirty="0">
                <a:solidFill>
                  <a:srgbClr val="C91235"/>
                </a:solidFill>
                <a:latin typeface="Arial" panose="020B0604020202020204" pitchFamily="34" charset="0"/>
                <a:ea typeface="Helvetica Neue" panose="02000503000000020004" pitchFamily="2" charset="0"/>
                <a:cs typeface="Arial" panose="020B0604020202020204" pitchFamily="34" charset="0"/>
              </a:rPr>
              <a:t>SUB HEADLINE</a:t>
            </a: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pPr marL="285750" indent="-285750">
              <a:buClr>
                <a:srgbClr val="C91235"/>
              </a:buClr>
              <a:buFont typeface="Arial" panose="020B0604020202020204" pitchFamily="34" charset="0"/>
              <a:buChar char="•"/>
            </a:pPr>
            <a:endPar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pPr marL="285750" indent="-285750">
              <a:buClr>
                <a:srgbClr val="C91235"/>
              </a:buClr>
              <a:buFont typeface="Arial" panose="020B0604020202020204" pitchFamily="34" charset="0"/>
              <a:buChar char="•"/>
            </a:pPr>
            <a:endPar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pPr marL="285750" indent="-285750">
              <a:buClr>
                <a:srgbClr val="C91235"/>
              </a:buClr>
              <a:buFont typeface="Arial" panose="020B0604020202020204" pitchFamily="34" charset="0"/>
              <a:buChar char="•"/>
            </a:pPr>
            <a:endPar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p:txBody>
      </p:sp>
      <p:sp>
        <p:nvSpPr>
          <p:cNvPr id="7" name="TextBox 6">
            <a:extLst>
              <a:ext uri="{FF2B5EF4-FFF2-40B4-BE49-F238E27FC236}">
                <a16:creationId xmlns:a16="http://schemas.microsoft.com/office/drawing/2014/main" id="{B659135B-D001-BB74-BD9E-1F8BE5A4256F}"/>
              </a:ext>
            </a:extLst>
          </p:cNvPr>
          <p:cNvSpPr txBox="1"/>
          <p:nvPr/>
        </p:nvSpPr>
        <p:spPr>
          <a:xfrm>
            <a:off x="6104216" y="1195657"/>
            <a:ext cx="5011961" cy="2862322"/>
          </a:xfrm>
          <a:prstGeom prst="rect">
            <a:avLst/>
          </a:prstGeom>
          <a:noFill/>
        </p:spPr>
        <p:txBody>
          <a:bodyPr wrap="square" rtlCol="0">
            <a:noAutofit/>
          </a:bodyPr>
          <a:lstStyle/>
          <a:p>
            <a:pPr>
              <a:lnSpc>
                <a:spcPct val="150000"/>
              </a:lnSpc>
              <a:buClr>
                <a:srgbClr val="C91235"/>
              </a:buClr>
            </a:pPr>
            <a:r>
              <a:rPr lang="en-US" sz="2400" b="1" dirty="0">
                <a:solidFill>
                  <a:srgbClr val="C91235"/>
                </a:solidFill>
                <a:latin typeface="Arial" panose="020B0604020202020204" pitchFamily="34" charset="0"/>
                <a:ea typeface="Helvetica Neue" panose="02000503000000020004" pitchFamily="2" charset="0"/>
                <a:cs typeface="Arial" panose="020B0604020202020204" pitchFamily="34" charset="0"/>
              </a:rPr>
              <a:t>SUB HEADLINE</a:t>
            </a: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pPr marL="285750" indent="-285750">
              <a:buClr>
                <a:srgbClr val="C91235"/>
              </a:buClr>
              <a:buFont typeface="Arial" panose="020B0604020202020204" pitchFamily="34" charset="0"/>
              <a:buChar char="•"/>
            </a:pPr>
            <a:endPar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a:p>
            <a:pPr marL="285750" indent="-285750">
              <a:buClr>
                <a:srgbClr val="C91235"/>
              </a:buClr>
              <a:buFont typeface="Arial" panose="020B0604020202020204" pitchFamily="34" charset="0"/>
              <a:buChar char="•"/>
            </a:pPr>
            <a:endPar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endParaRPr>
          </a:p>
          <a:p>
            <a:pPr marL="285750" indent="-285750">
              <a:buClr>
                <a:srgbClr val="C91235"/>
              </a:buClr>
              <a:buFont typeface="Arial" panose="020B0604020202020204" pitchFamily="34" charset="0"/>
              <a:buChar char="•"/>
            </a:pP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Aquate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nihillabor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eos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etur</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molore</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pres</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etum</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 rate ped </a:t>
            </a:r>
            <a:r>
              <a:rPr lang="en-US" dirty="0" err="1">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unt</a:t>
            </a:r>
            <a:r>
              <a:rPr lang="en-US" dirty="0">
                <a:solidFill>
                  <a:schemeClr val="bg2">
                    <a:lumMod val="25000"/>
                  </a:schemeClr>
                </a:solidFill>
                <a:latin typeface="Helvetica Neue Light" panose="02000403000000020004" pitchFamily="2" charset="0"/>
                <a:ea typeface="Helvetica Neue Light" panose="02000403000000020004" pitchFamily="2" charset="0"/>
                <a:cs typeface="Arial" panose="020B0604020202020204" pitchFamily="34" charset="0"/>
              </a:rPr>
              <a:t>.</a:t>
            </a:r>
          </a:p>
        </p:txBody>
      </p:sp>
    </p:spTree>
    <p:extLst>
      <p:ext uri="{BB962C8B-B14F-4D97-AF65-F5344CB8AC3E}">
        <p14:creationId xmlns:p14="http://schemas.microsoft.com/office/powerpoint/2010/main" val="592715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1377</TotalTime>
  <Words>521</Words>
  <Application>Microsoft Macintosh PowerPoint</Application>
  <PresentationFormat>Widescreen</PresentationFormat>
  <Paragraphs>95</Paragraphs>
  <Slides>15</Slides>
  <Notes>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Helvetica Neue Light</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HoukMaley</dc:creator>
  <cp:lastModifiedBy>Alfonso Antonaglia</cp:lastModifiedBy>
  <cp:revision>135</cp:revision>
  <dcterms:created xsi:type="dcterms:W3CDTF">2021-06-16T12:22:46Z</dcterms:created>
  <dcterms:modified xsi:type="dcterms:W3CDTF">2025-01-31T02:32:22Z</dcterms:modified>
</cp:coreProperties>
</file>